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354" r:id="rId4"/>
    <p:sldId id="355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76" r:id="rId17"/>
    <p:sldId id="377" r:id="rId18"/>
    <p:sldId id="379" r:id="rId19"/>
    <p:sldId id="380" r:id="rId20"/>
    <p:sldId id="378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75" r:id="rId3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9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6T10:39:35.22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346 630 2560,'-3'1'117,"0"0"1,0 0-1,1 1 1,-1-1-1,0 1 0,0-1 1,1 1-1,-1 0 1,1 0-1,-1 1 0,0 0-117,-26 31-17,24-26 28,-16 20 358,1 0 0,1 2-1,1 1 1,2 1 0,1 0 0,1 1-1,-4 18-368,-7 38 199,-13 88-199,-4 94 638,36-228-456,-7 72 33,0 102-215,12 116 288,2-163-300,-1-118-11,-1 19 206,6 45-183,7 106-33,-7-77 18,-4-133-16,0 19 34,2-1 0,0 1 0,6 19-3,-6-41 16,0 0 0,1-1-1,-1 1 1,1-1-1,1 0 1,-1 0 0,1-1-1,0 1 1,1-1-1,0-1 1,0 1 0,0-1-1,6 4-15,-3-2-22,0-2-1,1 1 1,0-1-1,0 0 1,0-1-1,1-1 1,-1 0-1,1 0 0,11 1 23,12 2-64,1 2 0,8 5 64,-19-7 85,0-2-1,20 3-84,-13-4-67,11 6 67,32 10 293,54 26-293,-42-15 237,-27-11-186,-21-7 179,2-2 1,-1-2-1,4-1-230,121 11 390,8 1-223,-56-5 19,37-5-186,-63-5 134,250 0 105,-206-6-153,131 10 229,13-7-178,-3-17-9,-144 6-105,62-6 200,93-4-131,27-7 58,-75 3 276,162-21-127,-286 29-257,552-53 971,-105 55-511,-334 1-333,-1 0-50,-113 9-133,0-4 1,41-13 13,-60 6-52,-3 1 189,5-6-137,-68 12 19,0-1 0,0-2 1,-1-1-1,0-1 0,10-8-19,-25 13 14,-1 0 0,0-2 0,-1 1 0,0-1 0,0-1 0,-1 0 0,0 0 0,-1-1 0,0-1 0,0 1 0,-1-1 0,0-1 0,2-7-14,13-31 73,-2-1 0,-3-1 1,7-34-74,-2-8 190,5-66-190,-7-54 601,-14 128-508,7-116-115,-7 84 74,-4 53-24,0-189 45,-3 135 36,-2 62-80,-2 0 1,-3 0 0,-2-1-30,-3-20 39,9 46-34,1 0 0,2-27-5,-1 27 21,-1 0 1,-6-29-22,2 13-96,1 19 75,-1 0 0,-1 1-1,-1 0 1,-3-3 21,-2-7 21,-3-6 91,-3 1-1,-21-38-111,38 77 12,-4-7-26,-1 0 0,0 1 0,-5-5 14,-15-23 42,17 23-6,-1 0 0,0 1 0,-1 1 0,-1 0 1,0 1-1,-1 0 0,0 1 0,0 1 0,-1 1 1,-16-8-37,-27-10 128,0 3 1,-35-8-129,43 16 63,-38-14-74,-71-14 11,-30 14 135,111 19-78,-72-4 191,-12 6-248,98 7 3,-77 1 154,-29 9-157,-47 0 174,-269 23 25,347-18-121,-155 5-48,-5 1 68,96-7-95,-37 3-81,181-8 56,-188 24-105,85-7 148,-62 10-5,160-21-28,-51 8-226,-46-2 238,-178 7-244,171-12 178,-58 12 51,85-8-7,-78-5 22,111-8 24,0 5 0,-49 13-24,-244 21 1,73-11-13,288-26 1,-8 0-58,-40 11 69,64-10-22,5-2-55,0 1 0,-13 6 77,16-5-139,12-6-64,0 2 0,-1-1 0,1 1 0,0-1-1,0 2 1,-1 0 203,4-2-84,0 0 1,0 0-1,1 0 0,-1 0 0,1 0 0,-1 0 0,1 0 0,0 0 1,0 1-1,0-1 0,0 1 0,0-1 0,0 1 0,1-1 0,-1 1 0,1 0 1,0 1 83,-3 10-1719,0 0 0,-3 8 1719,5-16-408,-12 38-2786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6T10:42:54.1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353 186 5632,'0'0'76,"0"0"0,0 0 1,0 0-1,0 0 0,0-1 1,0 1-1,0 0 0,0 0 1,0 0-1,0 0 0,0 0 0,0-1 1,0 1-1,1 0 0,-1 0 1,0 0-1,0 0 0,0 0 1,0 0-1,0-1 0,0 1 1,1 0-1,-1 0 0,0 0 0,0 0 1,0 0-1,0 0 0,0 0 1,1 0-1,-1 0 0,0 0 1,0 0-1,0 0 0,0 0 1,1 0-1,-1 0 0,0 0 0,0 0 1,0 0-1,0 0 0,1 0 1,-1 0-1,0 0 0,0 0 1,0 0-1,0 0 0,0 0 0,1 0 1,-1 1-1,0-1 0,0 0 1,0 0-1,0 0 0,0 0 1,0 0-1,0 0 0,1 1 1,-1-1-1,0 0 0,0 0-76,14 10 1244,-7-3 27,41 27 1769,-20-18-2619,-1 1 0,0 1 1,-1 2-1,-1 0 0,-1 2 1,-1 0-1,0 2 0,0 3-421,17 28 591,-3 2 0,-2 1 0,8 22-591,39 66 878,-21-37-329,-61-107-2271,-4-4 215,-7-7-1297,10 8 2139,-10-8-4124</inkml:trace>
  <inkml:trace contextRef="#ctx0" brushRef="#br0" timeOffset="502.089">1460 16 8320,'12'-8'3750,"-12"8"-3713,0 0 0,0 0-1,0 0 1,-1 0-1,1 0 1,0 0 0,0 0-1,0 0 1,-1 0 0,1 0-1,0 0 1,0 0 0,0-1-1,0 1 1,0 0 0,-1 0-1,1 0 1,0 0-1,0 0 1,0 0 0,0 0-1,0-1 1,0 1 0,-1 0-1,1 0 1,0 0 0,0 0-1,0 0 1,0-1 0,0 1-1,0 0 1,0 0-1,0 0 1,0-1 0,0 1-1,0 0 1,0 0 0,0 0-1,0 0 1,0-1 0,0 1-1,0 0 1,0 0 0,0 0-1,0 0 1,0-1-1,0 1 1,0 0 0,0 0-1,0 0 1,1 0 0,-1 0-1,0-1 1,0 1 0,0 0-1,0 0-36,-3 0 94,-1 1 0,0-1-1,1 1 1,-1 0 0,0 0-1,1 1 1,0-1 0,-1 1 0,0 0-94,-35 22 563,16-10-322,-90 51 274,-21 12 101,-44 38-616,-415 328 1792,413-311-1789,57-49-3377,95-62 558,6-1-1146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6T10:43:00.98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3487 0 384,'-7'21'289,"6"-17"-80,0 0 1,0 0-1,0 0 1,-1 0-1,0 0 1,0 0-1,0 0 1,0-1-1,0 1 1,-3 2-210,-33 43 2783,27-34-2338,0 1 1,-8 5-446,-33 29 276,-3-3-1,-1-2 0,-10 2-275,-9 9 1372,-28 27-1372,42-33 509,-1-3 0,-29 14-509,-4 3 75,56-38-26,-2-2 1,-1-2-1,-2 0-49,-135 53 382,127-54-251,-25 9-125,-1-2-1,-1-4 0,-49 7-5,-15-2-22,-76 12 60,140-30 176,0-4-1,-41-2-213,3 0 185,-80 15-185,120-11-30,-16 4 72,0 5 1,-7 5-43,86-20-202,-1 0-1,1-1 1,-4 0 202,-9-1-5334,26-1 2422</inkml:trace>
  <inkml:trace contextRef="#ctx0" brushRef="#br0" timeOffset="684.169">697 809 2304,'-2'5'145,"0"0"-1,-1 0 1,0-1 0,0 1 0,0-1 0,0 0-1,-1 1 1,1-2 0,-1 1 0,0 0-1,0-1 1,-1 0 0,-1 2-145,-18 15 481,-22 19 134,-2-2 0,-1-3 0,-2-1 0,-9 1-615,-2 3 514,1 3-1,-28 24-513,88-63 19,-29 24 515,1 1 1,-2 3-535,23-19 169,0-1 0,0 1-1,1 0 1,0 0 0,1 1-1,0 0 1,1 0 0,-3 8-169,8-16 49,-1 0 1,0 0-1,0 0 0,1 0 1,0 0-1,0 1 1,0-1-1,0 0 0,0 0 1,1 0-1,-1 1 1,1-1-1,0 0 1,0 0-1,0 0 0,0 0 1,0 0-1,1-1 1,-1 1-1,1 0 0,0-1 1,0 1-1,0-1 1,0 1-1,0-1 1,1 0-1,-1 0 0,1 1-49,9 6 219,1-1-1,-1 0 0,2 0 0,-1-1 0,7 1-218,37 15-89,1-3-1,1-3 1,11 0 89,14 5-1934,-26-7-61,7-1-794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6T10:43:12.0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32 2048,'27'-3'4590,"-16"1"-4091,0 0 0,-1-1 0,1 0 0,2-3-499,-5 4 74,-1-1-1,0 1 0,1 0 0,0 1 1,-1 0-1,1 0 0,0 1 0,0 0 0,-1 0 1,1 0-1,1 1-73,3 1 84,1 0 1,-1 1-1,1 1 1,-1-1-1,0 2 0,3 1-84,45 14 96,-32-7 126,0 0 0,-1 2 0,0 1 0,-1 1 0,19 17-222,44 44 373,-54-53-377,-8-6 13,-5-2 39,-6-5 9,-1 1 0,0 0 0,9 12-57,-4-3 39,-2 1 0,-1 2 0,7 12-39,-17-25 3,1 2 9,0 1-1,0 0 1,3 13-12,39 90 0,-10-5 117,48 150-112,-77-215 2,-1 2-1,-2-1 0,-2 14-6,2 6 45,1 9 35,-2 70-80,-7-141 2,1 64-51,-4 0 0,-6 20 49,3-24 139,1 58-139,0 2 75,0-20-27,3-27-77,1-46 15,-2 19 14,-2 44-5,-6 7 53,4-22-74,5-51 65,-1 0 1,-1 1-40,-3 23 123,2 1-1,3 0 1,4 37-123,-1-9 144,10 17 37,-6 58 230,-5 215 186,1-355-488,1 0 0,1 1 1,1-1-1,2 7-109,-1-5 145,2 6-132,1-1 0,2 0 0,0-1 0,2 1 0,8 11-13,10 13 125,2-1-1,6 3-124,-13-22 33,2-1 0,1-1-1,19 14-32,-37-33 62,13 8-107,0 0 1,1-1-1,1-2 0,3 0 45,-3 1 41,37 19-159,-56-31 103,1 1-1,0-1 1,-1 0-1,2 0 1,-1-1-1,0 0 1,0-1-1,1 1 1,-1-1-1,1-1 1,6 1 15,-18-1-4,0 0 1,0 0 0,0 0-1,0 0 1,0 1 0,0 0-1,0 0 1,0 0 0,0 0-1,1 1 1,-1 0 0,0-1-1,1 1 1,-1 1 0,1-1-1,0 0 1,-1 1 0,1 0-1,0-1 1,1 1 0,-1 0-1,0 1 1,1-1 0,-1 1 3,-28 43 31,1 2 0,-15 35-31,-3 5 18,41-73-37,0 0 0,1 0 0,1 1 1,0 0-1,1-1 0,1 5 19,-4 12-15,3-9-3,1-1 0,2 0 0,0 1 1,3 19 17,-1 6 1,-2 34 66,0 6 165,4 4-232,14 74 240,-7-80 276,6 10-516,7 47 172,15 101 9,6-15 81,0 74 132,-43-295-369,4 44 297,11 41-322,7 32 263,-6 1 1,-5 6-264,1 9 395,1-28 315,11 29-710,-4-15 433,2 84-433,6 53 271,-15-198-1,6 13-270,-5-21 258,6 50-258,-8-14 101,13 36-101,-22-113 21,32 133 566,-4 27-587,-23-133 118,3 10-118,6 26-43,-9-33 158,2 11-65,-2 0 1,-3 0-1,-2 23-50,-3-20-84,0 5 179,-4 21-95,-8 3-112,-5 4 112,5-48 64,-2-1 0,-3 0 0,-1-1 0,-19 35-64,26-61 2,-1 0-1,0-1 1,-2-1-1,0 0 1,0 0-1,-11 8-1,-12 10 52,-2-2-1,-8 4-51,27-24 1,0 0 1,-1-2-1,0 0 1,-1-1-1,0-1 0,-15 4-1,-19 3 60,0-3 0,-5 0-60,-17-2 140,-1-3 1,0-3-1,-19-4-140,55-3-567,0-1 0,0-2-1,-23-7 568,-60-17-6276,72 15 1935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6T10:38:30.41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346 630 2560,'-3'1'117,"0"0"1,0 0-1,1 1 1,-1-1-1,0 1 0,0-1 1,1 1-1,-1 0 1,1 0-1,-1 1 0,0 0-117,-26 31-17,24-26 28,-16 20 358,1 0 0,1 2-1,1 1 1,2 1 0,1 0 0,1 1-1,-4 18-368,-7 38 199,-13 88-199,-4 94 638,36-228-456,-7 72 33,0 102-215,12 116 288,2-163-300,-1-118-11,-1 19 206,6 45-183,7 106-33,-7-77 18,-4-133-16,0 19 34,2-1 0,0 1 0,6 19-3,-6-41 16,0 0 0,1-1-1,-1 1 1,1-1-1,1 0 1,-1 0 0,1-1-1,0 1 1,1-1-1,0-1 1,0 1 0,0-1-1,6 4-15,-3-2-22,0-2-1,1 1 1,0-1-1,0 0 1,0-1-1,1-1 1,-1 0-1,1 0 0,11 1 23,12 2-64,1 2 0,8 5 64,-19-7 85,0-2-1,20 3-84,-13-4-67,11 6 67,32 10 293,54 26-293,-42-15 237,-27-11-186,-21-7 179,2-2 1,-1-2-1,4-1-230,121 11 390,8 1-223,-56-5 19,37-5-186,-63-5 134,250 0 105,-206-6-153,131 10 229,13-7-178,-3-17-9,-144 6-105,62-6 200,93-4-131,27-7 58,-75 3 276,162-21-127,-286 29-257,552-53 971,-105 55-511,-334 1-333,-1 0-50,-113 9-133,0-4 1,41-13 13,-60 6-52,-3 1 189,5-6-137,-68 12 19,0-1 0,0-2 1,-1-1-1,0-1 0,10-8-19,-25 13 14,-1 0 0,0-2 0,-1 1 0,0-1 0,0-1 0,-1 0 0,0 0 0,-1-1 0,0-1 0,0 1 0,-1-1 0,0-1 0,2-7-14,13-31 73,-2-1 0,-3-1 1,7-34-74,-2-8 190,5-66-190,-7-54 601,-14 128-508,7-116-115,-7 84 74,-4 53-24,0-189 45,-3 135 36,-2 62-80,-2 0 1,-3 0 0,-2-1-30,-3-20 39,9 46-34,1 0 0,2-27-5,-1 27 21,-1 0 1,-6-29-22,2 13-96,1 19 75,-1 0 0,-1 1-1,-1 0 1,-3-3 21,-2-7 21,-3-6 91,-3 1-1,-21-38-111,38 77 12,-4-7-26,-1 0 0,0 1 0,-5-5 14,-15-23 42,17 23-6,-1 0 0,0 1 0,-1 1 0,-1 0 1,0 1-1,-1 0 0,0 1 0,0 1 0,-1 1 1,-16-8-37,-27-10 128,0 3 1,-35-8-129,43 16 63,-38-14-74,-71-14 11,-30 14 135,111 19-78,-72-4 191,-12 6-248,98 7 3,-77 1 154,-29 9-157,-47 0 174,-269 23 25,347-18-121,-155 5-48,-5 1 68,96-7-95,-37 3-81,181-8 56,-188 24-105,85-7 148,-62 10-5,160-21-28,-51 8-226,-46-2 238,-178 7-244,171-12 178,-58 12 51,85-8-7,-78-5 22,111-8 24,0 5 0,-49 13-24,-244 21 1,73-11-13,288-26 1,-8 0-58,-40 11 69,64-10-22,5-2-55,0 1 0,-13 6 77,16-5-139,12-6-64,0 2 0,-1-1 0,1 1 0,0-1-1,0 2 1,-1 0 203,4-2-84,0 0 1,0 0-1,1 0 0,-1 0 0,1 0 0,-1 0 0,1 0 0,0 0 1,0 1-1,0-1 0,0 1 0,0-1 0,0 1 0,1-1 0,-1 1 0,1 0 1,0 1 83,-3 10-1719,0 0 0,-3 8 1719,5-16-408,-12 38-2786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6T10:39:35.22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346 630 2560,'-3'1'117,"0"0"1,0 0-1,1 1 1,-1-1-1,0 1 0,0-1 1,1 1-1,-1 0 1,1 0-1,-1 1 0,0 0-117,-26 31-17,24-26 28,-16 20 358,1 0 0,1 2-1,1 1 1,2 1 0,1 0 0,1 1-1,-4 18-368,-7 38 199,-13 88-199,-4 94 638,36-228-456,-7 72 33,0 102-215,12 116 288,2-163-300,-1-118-11,-1 19 206,6 45-183,7 106-33,-7-77 18,-4-133-16,0 19 34,2-1 0,0 1 0,6 19-3,-6-41 16,0 0 0,1-1-1,-1 1 1,1-1-1,1 0 1,-1 0 0,1-1-1,0 1 1,1-1-1,0-1 1,0 1 0,0-1-1,6 4-15,-3-2-22,0-2-1,1 1 1,0-1-1,0 0 1,0-1-1,1-1 1,-1 0-1,1 0 0,11 1 23,12 2-64,1 2 0,8 5 64,-19-7 85,0-2-1,20 3-84,-13-4-67,11 6 67,32 10 293,54 26-293,-42-15 237,-27-11-186,-21-7 179,2-2 1,-1-2-1,4-1-230,121 11 390,8 1-223,-56-5 19,37-5-186,-63-5 134,250 0 105,-206-6-153,131 10 229,13-7-178,-3-17-9,-144 6-105,62-6 200,93-4-131,27-7 58,-75 3 276,162-21-127,-286 29-257,552-53 971,-105 55-511,-334 1-333,-1 0-50,-113 9-133,0-4 1,41-13 13,-60 6-52,-3 1 189,5-6-137,-68 12 19,0-1 0,0-2 1,-1-1-1,0-1 0,10-8-19,-25 13 14,-1 0 0,0-2 0,-1 1 0,0-1 0,0-1 0,-1 0 0,0 0 0,-1-1 0,0-1 0,0 1 0,-1-1 0,0-1 0,2-7-14,13-31 73,-2-1 0,-3-1 1,7-34-74,-2-8 190,5-66-190,-7-54 601,-14 128-508,7-116-115,-7 84 74,-4 53-24,0-189 45,-3 135 36,-2 62-80,-2 0 1,-3 0 0,-2-1-30,-3-20 39,9 46-34,1 0 0,2-27-5,-1 27 21,-1 0 1,-6-29-22,2 13-96,1 19 75,-1 0 0,-1 1-1,-1 0 1,-3-3 21,-2-7 21,-3-6 91,-3 1-1,-21-38-111,38 77 12,-4-7-26,-1 0 0,0 1 0,-5-5 14,-15-23 42,17 23-6,-1 0 0,0 1 0,-1 1 0,-1 0 1,0 1-1,-1 0 0,0 1 0,0 1 0,-1 1 1,-16-8-37,-27-10 128,0 3 1,-35-8-129,43 16 63,-38-14-74,-71-14 11,-30 14 135,111 19-78,-72-4 191,-12 6-248,98 7 3,-77 1 154,-29 9-157,-47 0 174,-269 23 25,347-18-121,-155 5-48,-5 1 68,96-7-95,-37 3-81,181-8 56,-188 24-105,85-7 148,-62 10-5,160-21-28,-51 8-226,-46-2 238,-178 7-244,171-12 178,-58 12 51,85-8-7,-78-5 22,111-8 24,0 5 0,-49 13-24,-244 21 1,73-11-13,288-26 1,-8 0-58,-40 11 69,64-10-22,5-2-55,0 1 0,-13 6 77,16-5-139,12-6-64,0 2 0,-1-1 0,1 1 0,0-1-1,0 2 1,-1 0 203,4-2-84,0 0 1,0 0-1,1 0 0,-1 0 0,1 0 0,-1 0 0,1 0 0,0 0 1,0 1-1,0-1 0,0 1 0,0-1 0,0 1 0,1-1 0,-1 1 0,1 0 1,0 1 83,-3 10-1719,0 0 0,-3 8 1719,5-16-408,-12 38-2786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6T10:41:00.30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346 571 2560,'-3'1'117,"0"0"1,0 0-1,1 0 1,-1 1-1,0-1 0,0 1 1,1 0-1,-1-1 1,1 1-1,-1 0 0,0 1-117,-26 28-17,24-24 28,-16 18 358,1 2 0,1 0-1,1 1 1,2 0 0,1 1 0,1 1-1,-4 17-368,-7 33 199,-13 81-199,-4 85 638,36-207-456,-7 64 33,0 94-215,12 106 288,2-149-300,-1-107-11,-1 18 206,6 39-183,7 98-33,-7-71 18,-4-120-16,0 17 34,2 0 0,0-1 0,6 19-3,-6-38 16,0 0 0,1 0-1,-1-1 1,1 1-1,1-1 1,-1 0 0,1 0-1,0 0 1,1-1-1,0 0 1,0 0 0,0 0-1,6 3-15,-3-3-22,0 1-1,1-1 1,0-1-1,0 0 1,0 0-1,1-1 1,-1 0-1,1-1 0,11 2 23,12 1-64,1 2 0,8 5 64,-19-7 85,0-1-1,20 1-84,-13-1-67,11 3 67,32 11 293,54 22-293,-42-12 237,-27-11-186,-21-6 179,2-3 1,-1 0-1,4-2-230,121 10 390,8 1-223,-56-5 19,37-3-186,-63-6 134,250 1 105,-206-6-153,131 9 229,13-6-178,-3-16-9,-144 6-105,62-5 200,93-5-131,27-6 58,-75 4 276,162-20-127,-286 26-257,552-47 971,-105 49-511,-334 1-333,-1 0-50,-113 9-133,0-5 1,41-11 13,-60 6-52,-3 0 189,5-5-137,-68 10 19,0 0 0,0-2 1,-1-1-1,0-1 0,10-7-19,-25 11 14,-1 1 0,0-2 0,-1 0 0,0 0 0,0-1 0,-1 0 0,0 0 0,-1-1 0,0 0 0,0-1 0,-1 0 0,0 0 0,2-8-14,13-27 73,-2-1 0,-3-1 1,7-31-74,-2-7 190,5-60-190,-7-49 601,-14 116-508,7-104-115,-7 74 74,-4 49-24,0-171 45,-3 122 36,-2 57-80,-2-1 1,-3 1 0,-2-2-30,-3-17 39,9 41-34,1 0 0,2-25-5,-1 25 21,-1 0 1,-6-26-22,2 11-96,1 18 75,-1 0 0,-1 1-1,-1 0 1,-3-3 21,-2-7 21,-3-5 91,-3 1-1,-21-34-111,38 69 12,-4-5-26,-1-1 0,0 1 0,-5-4 14,-15-22 42,17 22-6,-1-1 0,0 2 0,-1-1 0,-1 2 1,0 0-1,-1 1 0,0 0 0,0 1 0,-1 1 1,-16-7-37,-27-10 128,0 4 1,-35-8-129,43 14 63,-38-13-74,-71-11 11,-30 12 135,111 17-78,-72-4 191,-12 6-248,98 6 3,-77 2 154,-29 7-157,-47 1 174,-269 20 25,347-16-121,-155 4-48,-5 2 68,96-8-95,-37 4-81,181-7 56,-188 21-105,85-6 148,-62 9-5,160-20-28,-51 8-226,-46-1 238,-178 6-244,171-12 178,-58 12 51,85-8-7,-78-3 22,111-9 24,0 5 0,-49 12-24,-244 19 1,73-10-13,288-24 1,-8 1-58,-40 10 69,64-10-22,5-2-55,0 1 0,-13 6 77,16-5-139,12-4-64,0 0 0,-1 0 0,1 1 0,0-1-1,0 1 1,-1 1 203,4-2-84,0-1 1,0 1-1,1 0 0,-1 0 0,1 0 0,-1 0 0,1 0 0,0 0 1,0 0-1,0 0 0,0 0 0,0 1 0,0-1 0,1 0 0,-1 1 0,1-1 1,0 2 83,-3 9-1719,0 0 0,-3 6 1719,5-13-408,-12 34-2786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6T10:42:54.1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353 186 5632,'0'0'76,"0"0"0,0 0 1,0 0-1,0 0 0,0-1 1,0 1-1,0 0 0,0 0 1,0 0-1,0 0 0,0 0 0,0-1 1,0 1-1,1 0 0,-1 0 1,0 0-1,0 0 0,0 0 1,0 0-1,0-1 0,0 1 1,1 0-1,-1 0 0,0 0 0,0 0 1,0 0-1,0 0 0,0 0 1,1 0-1,-1 0 0,0 0 1,0 0-1,0 0 0,0 0 1,1 0-1,-1 0 0,0 0 0,0 0 1,0 0-1,0 0 0,1 0 1,-1 0-1,0 0 0,0 0 1,0 0-1,0 0 0,0 0 0,1 0 1,-1 1-1,0-1 0,0 0 1,0 0-1,0 0 0,0 0 1,0 0-1,0 0 0,1 1 1,-1-1-1,0 0 0,0 0-76,14 10 1244,-7-3 27,41 27 1769,-20-18-2619,-1 1 0,0 1 1,-1 2-1,-1 0 0,-1 2 1,-1 0-1,0 2 0,0 3-421,17 28 591,-3 2 0,-2 1 0,8 22-591,39 66 878,-21-37-329,-61-107-2271,-4-4 215,-7-7-1297,10 8 2139,-10-8-4124</inkml:trace>
  <inkml:trace contextRef="#ctx0" brushRef="#br0" timeOffset="502.089">1460 16 8320,'12'-8'3750,"-12"8"-3713,0 0 0,0 0-1,0 0 1,-1 0-1,1 0 1,0 0 0,0 0-1,0 0 1,-1 0 0,1 0-1,0 0 1,0 0 0,0-1-1,0 1 1,0 0 0,-1 0-1,1 0 1,0 0-1,0 0 1,0 0 0,0 0-1,0-1 1,0 1 0,-1 0-1,1 0 1,0 0 0,0 0-1,0 0 1,0-1 0,0 1-1,0 0 1,0 0-1,0 0 1,0-1 0,0 1-1,0 0 1,0 0 0,0 0-1,0 0 1,0-1 0,0 1-1,0 0 1,0 0 0,0 0-1,0 0 1,0-1-1,0 1 1,0 0 0,0 0-1,0 0 1,1 0 0,-1 0-1,0-1 1,0 1 0,0 0-1,0 0-36,-3 0 94,-1 1 0,0-1-1,1 1 1,-1 0 0,0 0-1,1 1 1,0-1 0,-1 1 0,0 0-94,-35 22 563,16-10-322,-90 51 274,-21 12 101,-44 38-616,-415 328 1792,413-311-1789,57-49-3377,95-62 558,6-1-1146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6T10:43:00.98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3487 0 384,'-7'21'289,"6"-17"-80,0 0 1,0 0-1,0 0 1,-1 0-1,0 0 1,0 0-1,0 0 1,0-1-1,0 1 1,-3 2-210,-33 43 2783,27-34-2338,0 1 1,-8 5-446,-33 29 276,-3-3-1,-1-2 0,-10 2-275,-9 9 1372,-28 27-1372,42-33 509,-1-3 0,-29 14-509,-4 3 75,56-38-26,-2-2 1,-1-2-1,-2 0-49,-135 53 382,127-54-251,-25 9-125,-1-2-1,-1-4 0,-49 7-5,-15-2-22,-76 12 60,140-30 176,0-4-1,-41-2-213,3 0 185,-80 15-185,120-11-30,-16 4 72,0 5 1,-7 5-43,86-20-202,-1 0-1,1-1 1,-4 0 202,-9-1-5334,26-1 2422</inkml:trace>
  <inkml:trace contextRef="#ctx0" brushRef="#br0" timeOffset="684.169">697 809 2304,'-2'5'145,"0"0"-1,-1 0 1,0-1 0,0 1 0,0-1 0,0 0-1,-1 1 1,1-2 0,-1 1 0,0 0-1,0-1 1,-1 0 0,-1 2-145,-18 15 481,-22 19 134,-2-2 0,-1-3 0,-2-1 0,-9 1-615,-2 3 514,1 3-1,-28 24-513,88-63 19,-29 24 515,1 1 1,-2 3-535,23-19 169,0-1 0,0 1-1,1 0 1,0 0 0,1 1-1,0 0 1,1 0 0,-3 8-169,8-16 49,-1 0 1,0 0-1,0 0 0,1 0 1,0 0-1,0 1 1,0-1-1,0 0 0,0 0 1,1 0-1,-1 1 1,1-1-1,0 0 1,0 0-1,0 0 0,0 0 1,0 0-1,1-1 1,-1 1-1,1 0 0,0-1 1,0 1-1,0-1 1,0 1-1,0-1 1,1 0-1,-1 0 0,1 1-49,9 6 219,1-1-1,-1 0 0,2 0 0,-1-1 0,7 1-218,37 15-89,1-3-1,1-3 1,11 0 89,14 5-1934,-26-7-61,7-1-794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6T10:43:12.0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32 2048,'27'-3'4590,"-16"1"-4091,0 0 0,-1-1 0,1 0 0,2-3-499,-5 4 74,-1-1-1,0 1 0,1 0 0,0 1 1,-1 0-1,1 0 0,0 1 0,0 0 0,-1 0 1,1 0-1,1 1-73,3 1 84,1 0 1,-1 1-1,1 1 1,-1-1-1,0 2 0,3 1-84,45 14 96,-32-7 126,0 0 0,-1 2 0,0 1 0,-1 1 0,19 17-222,44 44 373,-54-53-377,-8-6 13,-5-2 39,-6-5 9,-1 1 0,0 0 0,9 12-57,-4-3 39,-2 1 0,-1 2 0,7 12-39,-17-25 3,1 2 9,0 1-1,0 0 1,3 13-12,39 90 0,-10-5 117,48 150-112,-77-215 2,-1 2-1,-2-1 0,-2 14-6,2 6 45,1 9 35,-2 70-80,-7-141 2,1 64-51,-4 0 0,-6 20 49,3-24 139,1 58-139,0 2 75,0-20-27,3-27-77,1-46 15,-2 19 14,-2 44-5,-6 7 53,4-22-74,5-51 65,-1 0 1,-1 1-40,-3 23 123,2 1-1,3 0 1,4 37-123,-1-9 144,10 17 37,-6 58 230,-5 215 186,1-355-488,1 0 0,1 1 1,1-1-1,2 7-109,-1-5 145,2 6-132,1-1 0,2 0 0,0-1 0,2 1 0,8 11-13,10 13 125,2-1-1,6 3-124,-13-22 33,2-1 0,1-1-1,19 14-32,-37-33 62,13 8-107,0 0 1,1-1-1,1-2 0,3 0 45,-3 1 41,37 19-159,-56-31 103,1 1-1,0-1 1,-1 0-1,2 0 1,-1-1-1,0 0 1,0-1-1,1 1 1,-1-1-1,1-1 1,6 1 15,-18-1-4,0 0 1,0 0 0,0 0-1,0 0 1,0 1 0,0 0-1,0 0 1,0 0 0,0 0-1,1 1 1,-1 0 0,0-1-1,1 1 1,-1 1 0,1-1-1,0 0 1,-1 1 0,1 0-1,0-1 1,1 1 0,-1 0-1,0 1 1,1-1 0,-1 1 3,-28 43 31,1 2 0,-15 35-31,-3 5 18,41-73-37,0 0 0,1 0 0,1 1 1,0 0-1,1-1 0,1 5 19,-4 12-15,3-9-3,1-1 0,2 0 0,0 1 1,3 19 17,-1 6 1,-2 34 66,0 6 165,4 4-232,14 74 240,-7-80 276,6 10-516,7 47 172,15 101 9,6-15 81,0 74 132,-43-295-369,4 44 297,11 41-322,7 32 263,-6 1 1,-5 6-264,1 9 395,1-28 315,11 29-710,-4-15 433,2 84-433,6 53 271,-15-198-1,6 13-270,-5-21 258,6 50-258,-8-14 101,13 36-101,-22-113 21,32 133 566,-4 27-587,-23-133 118,3 10-118,6 26-43,-9-33 158,2 11-65,-2 0 1,-3 0-1,-2 23-50,-3-20-84,0 5 179,-4 21-95,-8 3-112,-5 4 112,5-48 64,-2-1 0,-3 0 0,-1-1 0,-19 35-64,26-61 2,-1 0-1,0-1 1,-2-1-1,0 0 1,0 0-1,-11 8-1,-12 10 52,-2-2-1,-8 4-51,27-24 1,0 0 1,-1-2-1,0 0 1,-1-1-1,0-1 0,-15 4-1,-19 3 60,0-3 0,-5 0-60,-17-2 140,-1-3 1,0-3-1,-19-4-140,55-3-567,0-1 0,0-2-1,-23-7 568,-60-17-6276,72 15 1935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6T10:38:30.41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346 630 2560,'-3'1'117,"0"0"1,0 0-1,1 1 1,-1-1-1,0 1 0,0-1 1,1 1-1,-1 0 1,1 0-1,-1 1 0,0 0-117,-26 31-17,24-26 28,-16 20 358,1 0 0,1 2-1,1 1 1,2 1 0,1 0 0,1 1-1,-4 18-368,-7 38 199,-13 88-199,-4 94 638,36-228-456,-7 72 33,0 102-215,12 116 288,2-163-300,-1-118-11,-1 19 206,6 45-183,7 106-33,-7-77 18,-4-133-16,0 19 34,2-1 0,0 1 0,6 19-3,-6-41 16,0 0 0,1-1-1,-1 1 1,1-1-1,1 0 1,-1 0 0,1-1-1,0 1 1,1-1-1,0-1 1,0 1 0,0-1-1,6 4-15,-3-2-22,0-2-1,1 1 1,0-1-1,0 0 1,0-1-1,1-1 1,-1 0-1,1 0 0,11 1 23,12 2-64,1 2 0,8 5 64,-19-7 85,0-2-1,20 3-84,-13-4-67,11 6 67,32 10 293,54 26-293,-42-15 237,-27-11-186,-21-7 179,2-2 1,-1-2-1,4-1-230,121 11 390,8 1-223,-56-5 19,37-5-186,-63-5 134,250 0 105,-206-6-153,131 10 229,13-7-178,-3-17-9,-144 6-105,62-6 200,93-4-131,27-7 58,-75 3 276,162-21-127,-286 29-257,552-53 971,-105 55-511,-334 1-333,-1 0-50,-113 9-133,0-4 1,41-13 13,-60 6-52,-3 1 189,5-6-137,-68 12 19,0-1 0,0-2 1,-1-1-1,0-1 0,10-8-19,-25 13 14,-1 0 0,0-2 0,-1 1 0,0-1 0,0-1 0,-1 0 0,0 0 0,-1-1 0,0-1 0,0 1 0,-1-1 0,0-1 0,2-7-14,13-31 73,-2-1 0,-3-1 1,7-34-74,-2-8 190,5-66-190,-7-54 601,-14 128-508,7-116-115,-7 84 74,-4 53-24,0-189 45,-3 135 36,-2 62-80,-2 0 1,-3 0 0,-2-1-30,-3-20 39,9 46-34,1 0 0,2-27-5,-1 27 21,-1 0 1,-6-29-22,2 13-96,1 19 75,-1 0 0,-1 1-1,-1 0 1,-3-3 21,-2-7 21,-3-6 91,-3 1-1,-21-38-111,38 77 12,-4-7-26,-1 0 0,0 1 0,-5-5 14,-15-23 42,17 23-6,-1 0 0,0 1 0,-1 1 0,-1 0 1,0 1-1,-1 0 0,0 1 0,0 1 0,-1 1 1,-16-8-37,-27-10 128,0 3 1,-35-8-129,43 16 63,-38-14-74,-71-14 11,-30 14 135,111 19-78,-72-4 191,-12 6-248,98 7 3,-77 1 154,-29 9-157,-47 0 174,-269 23 25,347-18-121,-155 5-48,-5 1 68,96-7-95,-37 3-81,181-8 56,-188 24-105,85-7 148,-62 10-5,160-21-28,-51 8-226,-46-2 238,-178 7-244,171-12 178,-58 12 51,85-8-7,-78-5 22,111-8 24,0 5 0,-49 13-24,-244 21 1,73-11-13,288-26 1,-8 0-58,-40 11 69,64-10-22,5-2-55,0 1 0,-13 6 77,16-5-139,12-6-64,0 2 0,-1-1 0,1 1 0,0-1-1,0 2 1,-1 0 203,4-2-84,0 0 1,0 0-1,1 0 0,-1 0 0,1 0 0,-1 0 0,1 0 0,0 0 1,0 1-1,0-1 0,0 1 0,0-1 0,0 1 0,1-1 0,-1 1 0,1 0 1,0 1 83,-3 10-1719,0 0 0,-3 8 1719,5-16-408,-12 38-2786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6T10:39:37.96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346 630 2560,'-3'1'117,"0"0"1,0 0-1,1 1 1,-1-1-1,0 1 0,0-1 1,1 1-1,-1 0 1,1 0-1,-1 1 0,0 0-117,-26 31-17,24-26 28,-16 20 358,1 0 0,1 2-1,1 1 1,2 1 0,1 0 0,1 1-1,-4 18-368,-7 38 199,-13 88-199,-4 94 638,36-228-456,-7 72 33,0 102-215,12 116 288,2-163-300,-1-118-11,-1 19 206,6 45-183,7 106-33,-7-77 18,-4-133-16,0 19 34,2-1 0,0 1 0,6 19-3,-6-41 16,0 0 0,1-1-1,-1 1 1,1-1-1,1 0 1,-1 0 0,1-1-1,0 1 1,1-1-1,0-1 1,0 1 0,0-1-1,6 4-15,-3-2-22,0-2-1,1 1 1,0-1-1,0 0 1,0-1-1,1-1 1,-1 0-1,1 0 0,11 1 23,12 2-64,1 2 0,8 5 64,-19-7 85,0-2-1,20 3-84,-13-4-67,11 6 67,32 10 293,54 26-293,-42-15 237,-27-11-186,-21-7 179,2-2 1,-1-2-1,4-1-230,121 11 390,8 1-223,-56-5 19,37-5-186,-63-5 134,250 0 105,-206-6-153,131 10 229,13-7-178,-3-17-9,-144 6-105,62-6 200,93-4-131,27-7 58,-75 3 276,162-21-127,-286 29-257,552-53 971,-105 55-511,-334 1-333,-1 0-50,-113 9-133,0-4 1,41-13 13,-60 6-52,-3 1 189,5-6-137,-68 12 19,0-1 0,0-2 1,-1-1-1,0-1 0,10-8-19,-25 13 14,-1 0 0,0-2 0,-1 1 0,0-1 0,0-1 0,-1 0 0,0 0 0,-1-1 0,0-1 0,0 1 0,-1-1 0,0-1 0,2-7-14,13-31 73,-2-1 0,-3-1 1,7-34-74,-2-8 190,5-66-190,-7-54 601,-14 128-508,7-116-115,-7 84 74,-4 53-24,0-189 45,-3 135 36,-2 62-80,-2 0 1,-3 0 0,-2-1-30,-3-20 39,9 46-34,1 0 0,2-27-5,-1 27 21,-1 0 1,-6-29-22,2 13-96,1 19 75,-1 0 0,-1 1-1,-1 0 1,-3-3 21,-2-7 21,-3-6 91,-3 1-1,-21-38-111,38 77 12,-4-7-26,-1 0 0,0 1 0,-5-5 14,-15-23 42,17 23-6,-1 0 0,0 1 0,-1 1 0,-1 0 1,0 1-1,-1 0 0,0 1 0,0 1 0,-1 1 1,-16-8-37,-27-10 128,0 3 1,-35-8-129,43 16 63,-38-14-74,-71-14 11,-30 14 135,111 19-78,-72-4 191,-12 6-248,98 7 3,-77 1 154,-29 9-157,-47 0 174,-269 23 25,347-18-121,-155 5-48,-5 1 68,96-7-95,-37 3-81,181-8 56,-188 24-105,85-7 148,-62 10-5,160-21-28,-51 8-226,-46-2 238,-178 7-244,171-12 178,-58 12 51,85-8-7,-78-5 22,111-8 24,0 5 0,-49 13-24,-244 21 1,73-11-13,288-26 1,-8 0-58,-40 11 69,64-10-22,5-2-55,0 1 0,-13 6 77,16-5-139,12-6-64,0 2 0,-1-1 0,1 1 0,0-1-1,0 2 1,-1 0 203,4-2-84,0 0 1,0 0-1,1 0 0,-1 0 0,1 0 0,-1 0 0,1 0 0,0 0 1,0 1-1,0-1 0,0 1 0,0-1 0,0 1 0,1-1 0,-1 1 0,1 0 1,0 1 83,-3 10-1719,0 0 0,-3 8 1719,5-16-408,-12 38-2786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6T10:39:35.22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346 630 2560,'-3'1'117,"0"0"1,0 0-1,1 1 1,-1-1-1,0 1 0,0-1 1,1 1-1,-1 0 1,1 0-1,-1 1 0,0 0-117,-26 31-17,24-26 28,-16 20 358,1 0 0,1 2-1,1 1 1,2 1 0,1 0 0,1 1-1,-4 18-368,-7 38 199,-13 88-199,-4 94 638,36-228-456,-7 72 33,0 102-215,12 116 288,2-163-300,-1-118-11,-1 19 206,6 45-183,7 106-33,-7-77 18,-4-133-16,0 19 34,2-1 0,0 1 0,6 19-3,-6-41 16,0 0 0,1-1-1,-1 1 1,1-1-1,1 0 1,-1 0 0,1-1-1,0 1 1,1-1-1,0-1 1,0 1 0,0-1-1,6 4-15,-3-2-22,0-2-1,1 1 1,0-1-1,0 0 1,0-1-1,1-1 1,-1 0-1,1 0 0,11 1 23,12 2-64,1 2 0,8 5 64,-19-7 85,0-2-1,20 3-84,-13-4-67,11 6 67,32 10 293,54 26-293,-42-15 237,-27-11-186,-21-7 179,2-2 1,-1-2-1,4-1-230,121 11 390,8 1-223,-56-5 19,37-5-186,-63-5 134,250 0 105,-206-6-153,131 10 229,13-7-178,-3-17-9,-144 6-105,62-6 200,93-4-131,27-7 58,-75 3 276,162-21-127,-286 29-257,552-53 971,-105 55-511,-334 1-333,-1 0-50,-113 9-133,0-4 1,41-13 13,-60 6-52,-3 1 189,5-6-137,-68 12 19,0-1 0,0-2 1,-1-1-1,0-1 0,10-8-19,-25 13 14,-1 0 0,0-2 0,-1 1 0,0-1 0,0-1 0,-1 0 0,0 0 0,-1-1 0,0-1 0,0 1 0,-1-1 0,0-1 0,2-7-14,13-31 73,-2-1 0,-3-1 1,7-34-74,-2-8 190,5-66-190,-7-54 601,-14 128-508,7-116-115,-7 84 74,-4 53-24,0-189 45,-3 135 36,-2 62-80,-2 0 1,-3 0 0,-2-1-30,-3-20 39,9 46-34,1 0 0,2-27-5,-1 27 21,-1 0 1,-6-29-22,2 13-96,1 19 75,-1 0 0,-1 1-1,-1 0 1,-3-3 21,-2-7 21,-3-6 91,-3 1-1,-21-38-111,38 77 12,-4-7-26,-1 0 0,0 1 0,-5-5 14,-15-23 42,17 23-6,-1 0 0,0 1 0,-1 1 0,-1 0 1,0 1-1,-1 0 0,0 1 0,0 1 0,-1 1 1,-16-8-37,-27-10 128,0 3 1,-35-8-129,43 16 63,-38-14-74,-71-14 11,-30 14 135,111 19-78,-72-4 191,-12 6-248,98 7 3,-77 1 154,-29 9-157,-47 0 174,-269 23 25,347-18-121,-155 5-48,-5 1 68,96-7-95,-37 3-81,181-8 56,-188 24-105,85-7 148,-62 10-5,160-21-28,-51 8-226,-46-2 238,-178 7-244,171-12 178,-58 12 51,85-8-7,-78-5 22,111-8 24,0 5 0,-49 13-24,-244 21 1,73-11-13,288-26 1,-8 0-58,-40 11 69,64-10-22,5-2-55,0 1 0,-13 6 77,16-5-139,12-6-64,0 2 0,-1-1 0,1 1 0,0-1-1,0 2 1,-1 0 203,4-2-84,0 0 1,0 0-1,1 0 0,-1 0 0,1 0 0,-1 0 0,1 0 0,0 0 1,0 1-1,0-1 0,0 1 0,0-1 0,0 1 0,1-1 0,-1 1 0,1 0 1,0 1 83,-3 10-1719,0 0 0,-3 8 1719,5-16-408,-12 38-2786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6T10:41:00.30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346 571 2560,'-3'1'117,"0"0"1,0 0-1,1 0 1,-1 1-1,0-1 0,0 1 1,1 0-1,-1-1 1,1 1-1,-1 0 0,0 1-117,-26 28-17,24-24 28,-16 18 358,1 2 0,1 0-1,1 1 1,2 0 0,1 1 0,1 1-1,-4 17-368,-7 33 199,-13 81-199,-4 85 638,36-207-456,-7 64 33,0 94-215,12 106 288,2-149-300,-1-107-11,-1 18 206,6 39-183,7 98-33,-7-71 18,-4-120-16,0 17 34,2 0 0,0-1 0,6 19-3,-6-38 16,0 0 0,1 0-1,-1-1 1,1 1-1,1-1 1,-1 0 0,1 0-1,0 0 1,1-1-1,0 0 1,0 0 0,0 0-1,6 3-15,-3-3-22,0 1-1,1-1 1,0-1-1,0 0 1,0 0-1,1-1 1,-1 0-1,1-1 0,11 2 23,12 1-64,1 2 0,8 5 64,-19-7 85,0-1-1,20 1-84,-13-1-67,11 3 67,32 11 293,54 22-293,-42-12 237,-27-11-186,-21-6 179,2-3 1,-1 0-1,4-2-230,121 10 390,8 1-223,-56-5 19,37-3-186,-63-6 134,250 1 105,-206-6-153,131 9 229,13-6-178,-3-16-9,-144 6-105,62-5 200,93-5-131,27-6 58,-75 4 276,162-20-127,-286 26-257,552-47 971,-105 49-511,-334 1-333,-1 0-50,-113 9-133,0-5 1,41-11 13,-60 6-52,-3 0 189,5-5-137,-68 10 19,0 0 0,0-2 1,-1-1-1,0-1 0,10-7-19,-25 11 14,-1 1 0,0-2 0,-1 0 0,0 0 0,0-1 0,-1 0 0,0 0 0,-1-1 0,0 0 0,0-1 0,-1 0 0,0 0 0,2-8-14,13-27 73,-2-1 0,-3-1 1,7-31-74,-2-7 190,5-60-190,-7-49 601,-14 116-508,7-104-115,-7 74 74,-4 49-24,0-171 45,-3 122 36,-2 57-80,-2-1 1,-3 1 0,-2-2-30,-3-17 39,9 41-34,1 0 0,2-25-5,-1 25 21,-1 0 1,-6-26-22,2 11-96,1 18 75,-1 0 0,-1 1-1,-1 0 1,-3-3 21,-2-7 21,-3-5 91,-3 1-1,-21-34-111,38 69 12,-4-5-26,-1-1 0,0 1 0,-5-4 14,-15-22 42,17 22-6,-1-1 0,0 2 0,-1-1 0,-1 2 1,0 0-1,-1 1 0,0 0 0,0 1 0,-1 1 1,-16-7-37,-27-10 128,0 4 1,-35-8-129,43 14 63,-38-13-74,-71-11 11,-30 12 135,111 17-78,-72-4 191,-12 6-248,98 6 3,-77 2 154,-29 7-157,-47 1 174,-269 20 25,347-16-121,-155 4-48,-5 2 68,96-8-95,-37 4-81,181-7 56,-188 21-105,85-6 148,-62 9-5,160-20-28,-51 8-226,-46-1 238,-178 6-244,171-12 178,-58 12 51,85-8-7,-78-3 22,111-9 24,0 5 0,-49 12-24,-244 19 1,73-10-13,288-24 1,-8 1-58,-40 10 69,64-10-22,5-2-55,0 1 0,-13 6 77,16-5-139,12-4-64,0 0 0,-1 0 0,1 1 0,0-1-1,0 1 1,-1 1 203,4-2-84,0-1 1,0 1-1,1 0 0,-1 0 0,1 0 0,-1 0 0,1 0 0,0 0 1,0 0-1,0 0 0,0 0 0,0 1 0,0-1 0,1 0 0,-1 1 0,1-1 1,0 2 83,-3 9-1719,0 0 0,-3 6 1719,5-13-408,-12 34-2786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6T10:42:54.1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353 186 5632,'0'0'76,"0"0"0,0 0 1,0 0-1,0 0 0,0-1 1,0 1-1,0 0 0,0 0 1,0 0-1,0 0 0,0 0 0,0-1 1,0 1-1,1 0 0,-1 0 1,0 0-1,0 0 0,0 0 1,0 0-1,0-1 0,0 1 1,1 0-1,-1 0 0,0 0 0,0 0 1,0 0-1,0 0 0,0 0 1,1 0-1,-1 0 0,0 0 1,0 0-1,0 0 0,0 0 1,1 0-1,-1 0 0,0 0 0,0 0 1,0 0-1,0 0 0,1 0 1,-1 0-1,0 0 0,0 0 1,0 0-1,0 0 0,0 0 0,1 0 1,-1 1-1,0-1 0,0 0 1,0 0-1,0 0 0,0 0 1,0 0-1,0 0 0,1 1 1,-1-1-1,0 0 0,0 0-76,14 10 1244,-7-3 27,41 27 1769,-20-18-2619,-1 1 0,0 1 1,-1 2-1,-1 0 0,-1 2 1,-1 0-1,0 2 0,0 3-421,17 28 591,-3 2 0,-2 1 0,8 22-591,39 66 878,-21-37-329,-61-107-2271,-4-4 215,-7-7-1297,10 8 2139,-10-8-4124</inkml:trace>
  <inkml:trace contextRef="#ctx0" brushRef="#br0" timeOffset="502.089">1460 16 8320,'12'-8'3750,"-12"8"-3713,0 0 0,0 0-1,0 0 1,-1 0-1,1 0 1,0 0 0,0 0-1,0 0 1,-1 0 0,1 0-1,0 0 1,0 0 0,0-1-1,0 1 1,0 0 0,-1 0-1,1 0 1,0 0-1,0 0 1,0 0 0,0 0-1,0-1 1,0 1 0,-1 0-1,1 0 1,0 0 0,0 0-1,0 0 1,0-1 0,0 1-1,0 0 1,0 0-1,0 0 1,0-1 0,0 1-1,0 0 1,0 0 0,0 0-1,0 0 1,0-1 0,0 1-1,0 0 1,0 0 0,0 0-1,0 0 1,0-1-1,0 1 1,0 0 0,0 0-1,0 0 1,1 0 0,-1 0-1,0-1 1,0 1 0,0 0-1,0 0-36,-3 0 94,-1 1 0,0-1-1,1 1 1,-1 0 0,0 0-1,1 1 1,0-1 0,-1 1 0,0 0-94,-35 22 563,16-10-322,-90 51 274,-21 12 101,-44 38-616,-415 328 1792,413-311-1789,57-49-3377,95-62 558,6-1-1146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6T10:43:00.98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3487 0 384,'-7'21'289,"6"-17"-80,0 0 1,0 0-1,0 0 1,-1 0-1,0 0 1,0 0-1,0 0 1,0-1-1,0 1 1,-3 2-210,-33 43 2783,27-34-2338,0 1 1,-8 5-446,-33 29 276,-3-3-1,-1-2 0,-10 2-275,-9 9 1372,-28 27-1372,42-33 509,-1-3 0,-29 14-509,-4 3 75,56-38-26,-2-2 1,-1-2-1,-2 0-49,-135 53 382,127-54-251,-25 9-125,-1-2-1,-1-4 0,-49 7-5,-15-2-22,-76 12 60,140-30 176,0-4-1,-41-2-213,3 0 185,-80 15-185,120-11-30,-16 4 72,0 5 1,-7 5-43,86-20-202,-1 0-1,1-1 1,-4 0 202,-9-1-5334,26-1 2422</inkml:trace>
  <inkml:trace contextRef="#ctx0" brushRef="#br0" timeOffset="684.169">697 809 2304,'-2'5'145,"0"0"-1,-1 0 1,0-1 0,0 1 0,0-1 0,0 0-1,-1 1 1,1-2 0,-1 1 0,0 0-1,0-1 1,-1 0 0,-1 2-145,-18 15 481,-22 19 134,-2-2 0,-1-3 0,-2-1 0,-9 1-615,-2 3 514,1 3-1,-28 24-513,88-63 19,-29 24 515,1 1 1,-2 3-535,23-19 169,0-1 0,0 1-1,1 0 1,0 0 0,1 1-1,0 0 1,1 0 0,-3 8-169,8-16 49,-1 0 1,0 0-1,0 0 0,1 0 1,0 0-1,0 1 1,0-1-1,0 0 0,0 0 1,1 0-1,-1 1 1,1-1-1,0 0 1,0 0-1,0 0 0,0 0 1,0 0-1,1-1 1,-1 1-1,1 0 0,0-1 1,0 1-1,0-1 1,0 1-1,0-1 1,1 0-1,-1 0 0,1 1-49,9 6 219,1-1-1,-1 0 0,2 0 0,-1-1 0,7 1-218,37 15-89,1-3-1,1-3 1,11 0 89,14 5-1934,-26-7-61,7-1-794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6T10:43:12.0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32 2048,'27'-3'4590,"-16"1"-4091,0 0 0,-1-1 0,1 0 0,2-3-499,-5 4 74,-1-1-1,0 1 0,1 0 0,0 1 1,-1 0-1,1 0 0,0 1 0,0 0 0,-1 0 1,1 0-1,1 1-73,3 1 84,1 0 1,-1 1-1,1 1 1,-1-1-1,0 2 0,3 1-84,45 14 96,-32-7 126,0 0 0,-1 2 0,0 1 0,-1 1 0,19 17-222,44 44 373,-54-53-377,-8-6 13,-5-2 39,-6-5 9,-1 1 0,0 0 0,9 12-57,-4-3 39,-2 1 0,-1 2 0,7 12-39,-17-25 3,1 2 9,0 1-1,0 0 1,3 13-12,39 90 0,-10-5 117,48 150-112,-77-215 2,-1 2-1,-2-1 0,-2 14-6,2 6 45,1 9 35,-2 70-80,-7-141 2,1 64-51,-4 0 0,-6 20 49,3-24 139,1 58-139,0 2 75,0-20-27,3-27-77,1-46 15,-2 19 14,-2 44-5,-6 7 53,4-22-74,5-51 65,-1 0 1,-1 1-40,-3 23 123,2 1-1,3 0 1,4 37-123,-1-9 144,10 17 37,-6 58 230,-5 215 186,1-355-488,1 0 0,1 1 1,1-1-1,2 7-109,-1-5 145,2 6-132,1-1 0,2 0 0,0-1 0,2 1 0,8 11-13,10 13 125,2-1-1,6 3-124,-13-22 33,2-1 0,1-1-1,19 14-32,-37-33 62,13 8-107,0 0 1,1-1-1,1-2 0,3 0 45,-3 1 41,37 19-159,-56-31 103,1 1-1,0-1 1,-1 0-1,2 0 1,-1-1-1,0 0 1,0-1-1,1 1 1,-1-1-1,1-1 1,6 1 15,-18-1-4,0 0 1,0 0 0,0 0-1,0 0 1,0 1 0,0 0-1,0 0 1,0 0 0,0 0-1,1 1 1,-1 0 0,0-1-1,1 1 1,-1 1 0,1-1-1,0 0 1,-1 1 0,1 0-1,0-1 1,1 1 0,-1 0-1,0 1 1,1-1 0,-1 1 3,-28 43 31,1 2 0,-15 35-31,-3 5 18,41-73-37,0 0 0,1 0 0,1 1 1,0 0-1,1-1 0,1 5 19,-4 12-15,3-9-3,1-1 0,2 0 0,0 1 1,3 19 17,-1 6 1,-2 34 66,0 6 165,4 4-232,14 74 240,-7-80 276,6 10-516,7 47 172,15 101 9,6-15 81,0 74 132,-43-295-369,4 44 297,11 41-322,7 32 263,-6 1 1,-5 6-264,1 9 395,1-28 315,11 29-710,-4-15 433,2 84-433,6 53 271,-15-198-1,6 13-270,-5-21 258,6 50-258,-8-14 101,13 36-101,-22-113 21,32 133 566,-4 27-587,-23-133 118,3 10-118,6 26-43,-9-33 158,2 11-65,-2 0 1,-3 0-1,-2 23-50,-3-20-84,0 5 179,-4 21-95,-8 3-112,-5 4 112,5-48 64,-2-1 0,-3 0 0,-1-1 0,-19 35-64,26-61 2,-1 0-1,0-1 1,-2-1-1,0 0 1,0 0-1,-11 8-1,-12 10 52,-2-2-1,-8 4-51,27-24 1,0 0 1,-1-2-1,0 0 1,-1-1-1,0-1 0,-15 4-1,-19 3 60,0-3 0,-5 0-60,-17-2 140,-1-3 1,0-3-1,-19-4-140,55-3-567,0-1 0,0-2-1,-23-7 568,-60-17-6276,72 15 1935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6T10:38:30.41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346 630 2560,'-3'1'117,"0"0"1,0 0-1,1 1 1,-1-1-1,0 1 0,0-1 1,1 1-1,-1 0 1,1 0-1,-1 1 0,0 0-117,-26 31-17,24-26 28,-16 20 358,1 0 0,1 2-1,1 1 1,2 1 0,1 0 0,1 1-1,-4 18-368,-7 38 199,-13 88-199,-4 94 638,36-228-456,-7 72 33,0 102-215,12 116 288,2-163-300,-1-118-11,-1 19 206,6 45-183,7 106-33,-7-77 18,-4-133-16,0 19 34,2-1 0,0 1 0,6 19-3,-6-41 16,0 0 0,1-1-1,-1 1 1,1-1-1,1 0 1,-1 0 0,1-1-1,0 1 1,1-1-1,0-1 1,0 1 0,0-1-1,6 4-15,-3-2-22,0-2-1,1 1 1,0-1-1,0 0 1,0-1-1,1-1 1,-1 0-1,1 0 0,11 1 23,12 2-64,1 2 0,8 5 64,-19-7 85,0-2-1,20 3-84,-13-4-67,11 6 67,32 10 293,54 26-293,-42-15 237,-27-11-186,-21-7 179,2-2 1,-1-2-1,4-1-230,121 11 390,8 1-223,-56-5 19,37-5-186,-63-5 134,250 0 105,-206-6-153,131 10 229,13-7-178,-3-17-9,-144 6-105,62-6 200,93-4-131,27-7 58,-75 3 276,162-21-127,-286 29-257,552-53 971,-105 55-511,-334 1-333,-1 0-50,-113 9-133,0-4 1,41-13 13,-60 6-52,-3 1 189,5-6-137,-68 12 19,0-1 0,0-2 1,-1-1-1,0-1 0,10-8-19,-25 13 14,-1 0 0,0-2 0,-1 1 0,0-1 0,0-1 0,-1 0 0,0 0 0,-1-1 0,0-1 0,0 1 0,-1-1 0,0-1 0,2-7-14,13-31 73,-2-1 0,-3-1 1,7-34-74,-2-8 190,5-66-190,-7-54 601,-14 128-508,7-116-115,-7 84 74,-4 53-24,0-189 45,-3 135 36,-2 62-80,-2 0 1,-3 0 0,-2-1-30,-3-20 39,9 46-34,1 0 0,2-27-5,-1 27 21,-1 0 1,-6-29-22,2 13-96,1 19 75,-1 0 0,-1 1-1,-1 0 1,-3-3 21,-2-7 21,-3-6 91,-3 1-1,-21-38-111,38 77 12,-4-7-26,-1 0 0,0 1 0,-5-5 14,-15-23 42,17 23-6,-1 0 0,0 1 0,-1 1 0,-1 0 1,0 1-1,-1 0 0,0 1 0,0 1 0,-1 1 1,-16-8-37,-27-10 128,0 3 1,-35-8-129,43 16 63,-38-14-74,-71-14 11,-30 14 135,111 19-78,-72-4 191,-12 6-248,98 7 3,-77 1 154,-29 9-157,-47 0 174,-269 23 25,347-18-121,-155 5-48,-5 1 68,96-7-95,-37 3-81,181-8 56,-188 24-105,85-7 148,-62 10-5,160-21-28,-51 8-226,-46-2 238,-178 7-244,171-12 178,-58 12 51,85-8-7,-78-5 22,111-8 24,0 5 0,-49 13-24,-244 21 1,73-11-13,288-26 1,-8 0-58,-40 11 69,64-10-22,5-2-55,0 1 0,-13 6 77,16-5-139,12-6-64,0 2 0,-1-1 0,1 1 0,0-1-1,0 2 1,-1 0 203,4-2-84,0 0 1,0 0-1,1 0 0,-1 0 0,1 0 0,-1 0 0,1 0 0,0 0 1,0 1-1,0-1 0,0 1 0,0-1 0,0 1 0,1-1 0,-1 1 0,1 0 1,0 1 83,-3 10-1719,0 0 0,-3 8 1719,5-16-408,-12 38-2786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6T10:39:24.74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346 571 2560,'-3'1'117,"0"0"1,0 0-1,1 0 1,-1 1-1,0-1 0,0 1 1,1 0-1,-1-1 1,1 1-1,-1 0 0,0 1-117,-26 28-17,24-24 28,-16 18 358,1 2 0,1 0-1,1 1 1,2 0 0,1 1 0,1 1-1,-4 17-368,-7 33 199,-13 81-199,-4 85 638,36-207-456,-7 64 33,0 94-215,12 106 288,2-149-300,-1-107-11,-1 18 206,6 39-183,7 98-33,-7-71 18,-4-120-16,0 17 34,2 0 0,0-1 0,6 19-3,-6-38 16,0 0 0,1 0-1,-1-1 1,1 1-1,1-1 1,-1 0 0,1 0-1,0 0 1,1-1-1,0 0 1,0 0 0,0 0-1,6 3-15,-3-3-22,0 1-1,1-1 1,0-1-1,0 0 1,0 0-1,1-1 1,-1 0-1,1-1 0,11 2 23,12 1-64,1 2 0,8 5 64,-19-7 85,0-1-1,20 1-84,-13-1-67,11 3 67,32 11 293,54 22-293,-42-12 237,-27-11-186,-21-6 179,2-3 1,-1 0-1,4-2-230,121 10 390,8 1-223,-56-5 19,37-3-186,-63-6 134,250 1 105,-206-6-153,131 9 229,13-6-178,-3-16-9,-144 6-105,62-5 200,93-5-131,27-6 58,-75 4 276,162-20-127,-286 26-257,552-47 971,-105 49-511,-334 1-333,-1 0-50,-113 9-133,0-5 1,41-11 13,-60 6-52,-3 0 189,5-5-137,-68 10 19,0 0 0,0-2 1,-1-1-1,0-1 0,10-7-19,-25 11 14,-1 1 0,0-2 0,-1 0 0,0 0 0,0-1 0,-1 0 0,0 0 0,-1-1 0,0 0 0,0-1 0,-1 0 0,0 0 0,2-8-14,13-27 73,-2-1 0,-3-1 1,7-31-74,-2-7 190,5-60-190,-7-49 601,-14 116-508,7-104-115,-7 74 74,-4 49-24,0-171 45,-3 122 36,-2 57-80,-2-1 1,-3 1 0,-2-2-30,-3-17 39,9 41-34,1 0 0,2-25-5,-1 25 21,-1 0 1,-6-26-22,2 11-96,1 18 75,-1 0 0,-1 1-1,-1 0 1,-3-3 21,-2-7 21,-3-5 91,-3 1-1,-21-34-111,38 69 12,-4-5-26,-1-1 0,0 1 0,-5-4 14,-15-22 42,17 22-6,-1-1 0,0 2 0,-1-1 0,-1 2 1,0 0-1,-1 1 0,0 0 0,0 1 0,-1 1 1,-16-7-37,-27-10 128,0 4 1,-35-8-129,43 14 63,-38-13-74,-71-11 11,-30 12 135,111 17-78,-72-4 191,-12 6-248,98 6 3,-77 2 154,-29 7-157,-47 1 174,-269 20 25,347-16-121,-155 4-48,-5 2 68,96-8-95,-37 4-81,181-7 56,-188 21-105,85-6 148,-62 9-5,160-20-28,-51 8-226,-46-1 238,-178 6-244,171-12 178,-58 12 51,85-8-7,-78-3 22,111-9 24,0 5 0,-49 12-24,-244 19 1,73-10-13,288-24 1,-8 1-58,-40 10 69,64-10-22,5-2-55,0 1 0,-13 6 77,16-5-139,12-4-64,0 0 0,-1 0 0,1 1 0,0-1-1,0 1 1,-1 1 203,4-2-84,0-1 1,0 1-1,1 0 0,-1 0 0,1 0 0,-1 0 0,1 0 0,0 0 1,0 0-1,0 0 0,0 0 0,0 1 0,0-1 0,1 0 0,-1 1 0,1-1 1,0 2 83,-3 9-1719,0 0 0,-3 6 1719,5-13-408,-12 34-2786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6T10:39:35.22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346 630 2560,'-3'1'117,"0"0"1,0 0-1,1 1 1,-1-1-1,0 1 0,0-1 1,1 1-1,-1 0 1,1 0-1,-1 1 0,0 0-117,-26 31-17,24-26 28,-16 20 358,1 0 0,1 2-1,1 1 1,2 1 0,1 0 0,1 1-1,-4 18-368,-7 38 199,-13 88-199,-4 94 638,36-228-456,-7 72 33,0 102-215,12 116 288,2-163-300,-1-118-11,-1 19 206,6 45-183,7 106-33,-7-77 18,-4-133-16,0 19 34,2-1 0,0 1 0,6 19-3,-6-41 16,0 0 0,1-1-1,-1 1 1,1-1-1,1 0 1,-1 0 0,1-1-1,0 1 1,1-1-1,0-1 1,0 1 0,0-1-1,6 4-15,-3-2-22,0-2-1,1 1 1,0-1-1,0 0 1,0-1-1,1-1 1,-1 0-1,1 0 0,11 1 23,12 2-64,1 2 0,8 5 64,-19-7 85,0-2-1,20 3-84,-13-4-67,11 6 67,32 10 293,54 26-293,-42-15 237,-27-11-186,-21-7 179,2-2 1,-1-2-1,4-1-230,121 11 390,8 1-223,-56-5 19,37-5-186,-63-5 134,250 0 105,-206-6-153,131 10 229,13-7-178,-3-17-9,-144 6-105,62-6 200,93-4-131,27-7 58,-75 3 276,162-21-127,-286 29-257,552-53 971,-105 55-511,-334 1-333,-1 0-50,-113 9-133,0-4 1,41-13 13,-60 6-52,-3 1 189,5-6-137,-68 12 19,0-1 0,0-2 1,-1-1-1,0-1 0,10-8-19,-25 13 14,-1 0 0,0-2 0,-1 1 0,0-1 0,0-1 0,-1 0 0,0 0 0,-1-1 0,0-1 0,0 1 0,-1-1 0,0-1 0,2-7-14,13-31 73,-2-1 0,-3-1 1,7-34-74,-2-8 190,5-66-190,-7-54 601,-14 128-508,7-116-115,-7 84 74,-4 53-24,0-189 45,-3 135 36,-2 62-80,-2 0 1,-3 0 0,-2-1-30,-3-20 39,9 46-34,1 0 0,2-27-5,-1 27 21,-1 0 1,-6-29-22,2 13-96,1 19 75,-1 0 0,-1 1-1,-1 0 1,-3-3 21,-2-7 21,-3-6 91,-3 1-1,-21-38-111,38 77 12,-4-7-26,-1 0 0,0 1 0,-5-5 14,-15-23 42,17 23-6,-1 0 0,0 1 0,-1 1 0,-1 0 1,0 1-1,-1 0 0,0 1 0,0 1 0,-1 1 1,-16-8-37,-27-10 128,0 3 1,-35-8-129,43 16 63,-38-14-74,-71-14 11,-30 14 135,111 19-78,-72-4 191,-12 6-248,98 7 3,-77 1 154,-29 9-157,-47 0 174,-269 23 25,347-18-121,-155 5-48,-5 1 68,96-7-95,-37 3-81,181-8 56,-188 24-105,85-7 148,-62 10-5,160-21-28,-51 8-226,-46-2 238,-178 7-244,171-12 178,-58 12 51,85-8-7,-78-5 22,111-8 24,0 5 0,-49 13-24,-244 21 1,73-11-13,288-26 1,-8 0-58,-40 11 69,64-10-22,5-2-55,0 1 0,-13 6 77,16-5-139,12-6-64,0 2 0,-1-1 0,1 1 0,0-1-1,0 2 1,-1 0 203,4-2-84,0 0 1,0 0-1,1 0 0,-1 0 0,1 0 0,-1 0 0,1 0 0,0 0 1,0 1-1,0-1 0,0 1 0,0-1 0,0 1 0,1-1 0,-1 1 0,1 0 1,0 1 83,-3 10-1719,0 0 0,-3 8 1719,5-16-408,-12 38-2786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6T10:39:37.96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346 630 2560,'-3'1'117,"0"0"1,0 0-1,1 1 1,-1-1-1,0 1 0,0-1 1,1 1-1,-1 0 1,1 0-1,-1 1 0,0 0-117,-26 31-17,24-26 28,-16 20 358,1 0 0,1 2-1,1 1 1,2 1 0,1 0 0,1 1-1,-4 18-368,-7 38 199,-13 88-199,-4 94 638,36-228-456,-7 72 33,0 102-215,12 116 288,2-163-300,-1-118-11,-1 19 206,6 45-183,7 106-33,-7-77 18,-4-133-16,0 19 34,2-1 0,0 1 0,6 19-3,-6-41 16,0 0 0,1-1-1,-1 1 1,1-1-1,1 0 1,-1 0 0,1-1-1,0 1 1,1-1-1,0-1 1,0 1 0,0-1-1,6 4-15,-3-2-22,0-2-1,1 1 1,0-1-1,0 0 1,0-1-1,1-1 1,-1 0-1,1 0 0,11 1 23,12 2-64,1 2 0,8 5 64,-19-7 85,0-2-1,20 3-84,-13-4-67,11 6 67,32 10 293,54 26-293,-42-15 237,-27-11-186,-21-7 179,2-2 1,-1-2-1,4-1-230,121 11 390,8 1-223,-56-5 19,37-5-186,-63-5 134,250 0 105,-206-6-153,131 10 229,13-7-178,-3-17-9,-144 6-105,62-6 200,93-4-131,27-7 58,-75 3 276,162-21-127,-286 29-257,552-53 971,-105 55-511,-334 1-333,-1 0-50,-113 9-133,0-4 1,41-13 13,-60 6-52,-3 1 189,5-6-137,-68 12 19,0-1 0,0-2 1,-1-1-1,0-1 0,10-8-19,-25 13 14,-1 0 0,0-2 0,-1 1 0,0-1 0,0-1 0,-1 0 0,0 0 0,-1-1 0,0-1 0,0 1 0,-1-1 0,0-1 0,2-7-14,13-31 73,-2-1 0,-3-1 1,7-34-74,-2-8 190,5-66-190,-7-54 601,-14 128-508,7-116-115,-7 84 74,-4 53-24,0-189 45,-3 135 36,-2 62-80,-2 0 1,-3 0 0,-2-1-30,-3-20 39,9 46-34,1 0 0,2-27-5,-1 27 21,-1 0 1,-6-29-22,2 13-96,1 19 75,-1 0 0,-1 1-1,-1 0 1,-3-3 21,-2-7 21,-3-6 91,-3 1-1,-21-38-111,38 77 12,-4-7-26,-1 0 0,0 1 0,-5-5 14,-15-23 42,17 23-6,-1 0 0,0 1 0,-1 1 0,-1 0 1,0 1-1,-1 0 0,0 1 0,0 1 0,-1 1 1,-16-8-37,-27-10 128,0 3 1,-35-8-129,43 16 63,-38-14-74,-71-14 11,-30 14 135,111 19-78,-72-4 191,-12 6-248,98 7 3,-77 1 154,-29 9-157,-47 0 174,-269 23 25,347-18-121,-155 5-48,-5 1 68,96-7-95,-37 3-81,181-8 56,-188 24-105,85-7 148,-62 10-5,160-21-28,-51 8-226,-46-2 238,-178 7-244,171-12 178,-58 12 51,85-8-7,-78-5 22,111-8 24,0 5 0,-49 13-24,-244 21 1,73-11-13,288-26 1,-8 0-58,-40 11 69,64-10-22,5-2-55,0 1 0,-13 6 77,16-5-139,12-6-64,0 2 0,-1-1 0,1 1 0,0-1-1,0 2 1,-1 0 203,4-2-84,0 0 1,0 0-1,1 0 0,-1 0 0,1 0 0,-1 0 0,1 0 0,0 0 1,0 1-1,0-1 0,0 1 0,0-1 0,0 1 0,1-1 0,-1 1 0,1 0 1,0 1 83,-3 10-1719,0 0 0,-3 8 1719,5-16-408,-12 38-2786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6T10:41:54.69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93 1792,'7'0'307,"2"0"350,1 0 0,0 0 0,-1-1 0,1 0 0,-1-1 0,1 0 0,5-2-657,33-13 681,0 2-1,1 2 1,0 3-1,39-4-680,16 5 2809,83 4-2809,45 12 2443,93 20-2443,-105 2 245,-115-18 132,56 5 291,51 16-668,-173-24 110,-1 1 0,-1 1 0,1 3 0,-2 1-1,31 16-109,54 31 86,-55-29 35,-1 3 0,-1 2-1,10 12-120,-18-8 185,-3-3 116,38 36-301,-50-39 106,15 8-106,-43-33 43,8 7 39,14 16-82,-20-19 15,-1-1 1,2 0-1,16 10-15,-18-14-33,-10-6-10,0 0 0,0 0 0,0-1 0,1 1 0,0-1 0,-1 0 0,1 0 0,0-1 0,0 1 0,0-1 0,0 0 0,2 0 43,-6-1-223,0-1 0,0 1-1,0 0 1,0-1 0,0 1 0,0-1 0,0 1 0,0-1 0,0 1 0,-1-1 0,1 1-1,0-1 1,0 0 0,0 0 0,-1 1 0,1-1 0,0 0 0,0-1 223,4-12-7424,-5 4 4027</inkml:trace>
  <inkml:trace contextRef="#ctx0" brushRef="#br0" timeOffset="1219.796">3060 260 4736,'-1'0'127,"1"0"0,-1 1 1,0-1-1,0 1 0,1-1 0,-1 1 1,0-1-1,0 1 0,1-1 1,-1 1-1,1 0 0,-1 0 0,1-1 1,-1 1-1,1 0 0,-1 0 0,1-1 1,-1 1-1,1 0 0,0 0 1,-1 0-128,-7 22-118,8-21 187,-2 7 602,0 1 0,1 0 0,0 0-1,0 0 1,1 4-671,2 0 317,0 0 0,1 0 0,0 0 0,1 0 0,1-1 0,0 1 0,5 7-317,-1 4 287,2-2 0,1 1 0,1-2 0,1 1 0,3 2-287,4 2 293,1 0 0,2-1 1,3 1-294,111 106 327,-134-128-308,34 40 8,-20-22-32,-14-17 19,-1-1 1,0 1-1,0 0 1,-1-1-1,1 1 1,-1 1-1,0 2-14,1-2 10,-1 1-1,1 0 0,1-1 0,0 2-9,-2-6-2,-1 0-1,1 0 1,-1 0-1,0 0 1,0 1-1,0-1 1,0 0-1,0 1 1,-1-1 0,0 0-1,0 1 1,0-1-1,0 2 3,0-4 86,0-1 26,0 0 48,0 0-48,0 0-22,-17-4-100,10 0 16,0 1 1,0-1-1,-1 1 1,1 1-1,-1 0 1,0 0-1,0 0-6,-59-7 115,34 5 103,-131-8 258,3-1-115,28 2-631,1 5 0,-1 7 0,-23 6 270,67-2-970,-20 0-6796,-80 16 7766,111-7-2917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6T10:42:43.134"/>
    </inkml:context>
    <inkml:brush xml:id="br0">
      <inkml:brushProperty name="width" value="0.2" units="cm"/>
      <inkml:brushProperty name="height" value="0.2" units="cm"/>
      <inkml:brushProperty name="color" value="#2ECCAE"/>
    </inkml:brush>
  </inkml:definitions>
  <inkml:trace contextRef="#ctx0" brushRef="#br0">0 638 5120,'0'0'1754,"7"5"-308,1 4-393,-1 0 1,0 1 0,3 4-1054,7 11 871,0 0-594,-2 1 1,-1 0 0,0 0-1,1 9-277,2 3 932,13 21-932,-12-24 386,8 15 19,-24-47-328,1 1-1,-1-1 0,0 0 1,1-1-1,0 1 0,-1 0 0,1-1 1,0 1-1,1-1 0,-1 0 1,0 0-1,2 0-76,-3-1 53,-1-1 0,1 0 0,-1 1 0,1-1 0,0 0 0,-1 0 0,1 0 0,0-1 0,-1 1 0,1 0 0,-1-1 0,1 1 1,-1-1-1,1 1 0,-1-1 0,1 0 0,-1 1 0,1-1 0,-1 0 0,0 0 0,1 0 0,-1 0 0,0 0 0,0 0 0,0-1 0,0 1 0,0 0 0,0 0 0,0-1 0,0 0-53,5-7 198,0-1 0,0 0 0,3-10-198,-7 15 113,19-37 184,0 2 0,3 1 0,21-27-297,67-99 562,0-18-562,53-81-253,-121 197-731,-17 23-6351,19-21 7335,-34 49-2896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6T10:42:43.134"/>
    </inkml:context>
    <inkml:brush xml:id="br0">
      <inkml:brushProperty name="width" value="0.2" units="cm"/>
      <inkml:brushProperty name="height" value="0.2" units="cm"/>
      <inkml:brushProperty name="color" value="#2ECCAE"/>
    </inkml:brush>
  </inkml:definitions>
  <inkml:trace contextRef="#ctx0" brushRef="#br0">0 638 5120,'0'0'1754,"7"5"-308,1 4-393,-1 0 1,0 1 0,3 4-1054,7 11 871,0 0-594,-2 1 1,-1 0 0,0 0-1,1 9-277,2 3 932,13 21-932,-12-24 386,8 15 19,-24-47-328,1 1-1,-1-1 0,0 0 1,1-1-1,0 1 0,-1 0 0,1-1 1,0 1-1,1-1 0,-1 0 1,0 0-1,2 0-76,-3-1 53,-1-1 0,1 0 0,-1 1 0,1-1 0,0 0 0,-1 0 0,1 0 0,0-1 0,-1 1 0,1 0 0,-1-1 0,1 1 1,-1-1-1,1 1 0,-1-1 0,1 0 0,-1 1 0,1-1 0,-1 0 0,0 0 0,1 0 0,-1 0 0,0 0 0,0 0 0,0-1 0,0 1 0,0 0 0,0 0 0,0-1 0,0 0-53,5-7 198,0-1 0,0 0 0,3-10-198,-7 15 113,19-37 184,0 2 0,3 1 0,21-27-297,67-99 562,0-18-562,53-81-253,-121 197-731,-17 23-6351,19-21 7335,-34 49-2896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6T10:43:12.0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32 2048,'27'-3'4590,"-16"1"-4091,0 0 0,-1-1 0,1 0 0,2-3-499,-5 4 74,-1-1-1,0 1 0,1 0 0,0 1 1,-1 0-1,1 0 0,0 1 0,0 0 0,-1 0 1,1 0-1,1 1-73,3 1 84,1 0 1,-1 1-1,1 1 1,-1-1-1,0 2 0,3 1-84,45 14 96,-32-7 126,0 0 0,-1 2 0,0 1 0,-1 1 0,19 17-222,44 44 373,-54-53-377,-8-6 13,-5-2 39,-6-5 9,-1 1 0,0 0 0,9 12-57,-4-3 39,-2 1 0,-1 2 0,7 12-39,-17-25 3,1 2 9,0 1-1,0 0 1,3 13-12,39 90 0,-10-5 117,48 150-112,-77-215 2,-1 2-1,-2-1 0,-2 14-6,2 6 45,1 9 35,-2 70-80,-7-141 2,1 64-51,-4 0 0,-6 20 49,3-24 139,1 58-139,0 2 75,0-20-27,3-27-77,1-46 15,-2 19 14,-2 44-5,-6 7 53,4-22-74,5-51 65,-1 0 1,-1 1-40,-3 23 123,2 1-1,3 0 1,4 37-123,-1-9 144,10 17 37,-6 58 230,-5 215 186,1-355-488,1 0 0,1 1 1,1-1-1,2 7-109,-1-5 145,2 6-132,1-1 0,2 0 0,0-1 0,2 1 0,8 11-13,10 13 125,2-1-1,6 3-124,-13-22 33,2-1 0,1-1-1,19 14-32,-37-33 62,13 8-107,0 0 1,1-1-1,1-2 0,3 0 45,-3 1 41,37 19-159,-56-31 103,1 1-1,0-1 1,-1 0-1,2 0 1,-1-1-1,0 0 1,0-1-1,1 1 1,-1-1-1,1-1 1,6 1 15,-18-1-4,0 0 1,0 0 0,0 0-1,0 0 1,0 1 0,0 0-1,0 0 1,0 0 0,0 0-1,1 1 1,-1 0 0,0-1-1,1 1 1,-1 1 0,1-1-1,0 0 1,-1 1 0,1 0-1,0-1 1,1 1 0,-1 0-1,0 1 1,1-1 0,-1 1 3,-28 43 31,1 2 0,-15 35-31,-3 5 18,41-73-37,0 0 0,1 0 0,1 1 1,0 0-1,1-1 0,1 5 19,-4 12-15,3-9-3,1-1 0,2 0 0,0 1 1,3 19 17,-1 6 1,-2 34 66,0 6 165,4 4-232,14 74 240,-7-80 276,6 10-516,7 47 172,15 101 9,6-15 81,0 74 132,-43-295-369,4 44 297,11 41-322,7 32 263,-6 1 1,-5 6-264,1 9 395,1-28 315,11 29-710,-4-15 433,2 84-433,6 53 271,-15-198-1,6 13-270,-5-21 258,6 50-258,-8-14 101,13 36-101,-22-113 21,32 133 566,-4 27-587,-23-133 118,3 10-118,6 26-43,-9-33 158,2 11-65,-2 0 1,-3 0-1,-2 23-50,-3-20-84,0 5 179,-4 21-95,-8 3-112,-5 4 112,5-48 64,-2-1 0,-3 0 0,-1-1 0,-19 35-64,26-61 2,-1 0-1,0-1 1,-2-1-1,0 0 1,0 0-1,-11 8-1,-12 10 52,-2-2-1,-8 4-51,27-24 1,0 0 1,-1-2-1,0 0 1,-1-1-1,0-1 0,-15 4-1,-19 3 60,0-3 0,-5 0-60,-17-2 140,-1-3 1,0-3-1,-19-4-140,55-3-567,0-1 0,0-2-1,-23-7 568,-60-17-6276,72 15 1935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6T10:43:12.0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32 2048,'27'-3'4590,"-16"1"-4091,0 0 0,-1-1 0,1 0 0,2-3-499,-5 4 74,-1-1-1,0 1 0,1 0 0,0 1 1,-1 0-1,1 0 0,0 1 0,0 0 0,-1 0 1,1 0-1,1 1-73,3 1 84,1 0 1,-1 1-1,1 1 1,-1-1-1,0 2 0,3 1-84,45 14 96,-32-7 126,0 0 0,-1 2 0,0 1 0,-1 1 0,19 17-222,44 44 373,-54-53-377,-8-6 13,-5-2 39,-6-5 9,-1 1 0,0 0 0,9 12-57,-4-3 39,-2 1 0,-1 2 0,7 12-39,-17-25 3,1 2 9,0 1-1,0 0 1,3 13-12,39 90 0,-10-5 117,48 150-112,-77-215 2,-1 2-1,-2-1 0,-2 14-6,2 6 45,1 9 35,-2 70-80,-7-141 2,1 64-51,-4 0 0,-6 20 49,3-24 139,1 58-139,0 2 75,0-20-27,3-27-77,1-46 15,-2 19 14,-2 44-5,-6 7 53,4-22-74,5-51 65,-1 0 1,-1 1-40,-3 23 123,2 1-1,3 0 1,4 37-123,-1-9 144,10 17 37,-6 58 230,-5 215 186,1-355-488,1 0 0,1 1 1,1-1-1,2 7-109,-1-5 145,2 6-132,1-1 0,2 0 0,0-1 0,2 1 0,8 11-13,10 13 125,2-1-1,6 3-124,-13-22 33,2-1 0,1-1-1,19 14-32,-37-33 62,13 8-107,0 0 1,1-1-1,1-2 0,3 0 45,-3 1 41,37 19-159,-56-31 103,1 1-1,0-1 1,-1 0-1,2 0 1,-1-1-1,0 0 1,0-1-1,1 1 1,-1-1-1,1-1 1,6 1 15,-18-1-4,0 0 1,0 0 0,0 0-1,0 0 1,0 1 0,0 0-1,0 0 1,0 0 0,0 0-1,1 1 1,-1 0 0,0-1-1,1 1 1,-1 1 0,1-1-1,0 0 1,-1 1 0,1 0-1,0-1 1,1 1 0,-1 0-1,0 1 1,1-1 0,-1 1 3,-28 43 31,1 2 0,-15 35-31,-3 5 18,41-73-37,0 0 0,1 0 0,1 1 1,0 0-1,1-1 0,1 5 19,-4 12-15,3-9-3,1-1 0,2 0 0,0 1 1,3 19 17,-1 6 1,-2 34 66,0 6 165,4 4-232,14 74 240,-7-80 276,6 10-516,7 47 172,15 101 9,6-15 81,0 74 132,-43-295-369,4 44 297,11 41-322,7 32 263,-6 1 1,-5 6-264,1 9 395,1-28 315,11 29-710,-4-15 433,2 84-433,6 53 271,-15-198-1,6 13-270,-5-21 258,6 50-258,-8-14 101,13 36-101,-22-113 21,32 133 566,-4 27-587,-23-133 118,3 10-118,6 26-43,-9-33 158,2 11-65,-2 0 1,-3 0-1,-2 23-50,-3-20-84,0 5 179,-4 21-95,-8 3-112,-5 4 112,5-48 64,-2-1 0,-3 0 0,-1-1 0,-19 35-64,26-61 2,-1 0-1,0-1 1,-2-1-1,0 0 1,0 0-1,-11 8-1,-12 10 52,-2-2-1,-8 4-51,27-24 1,0 0 1,-1-2-1,0 0 1,-1-1-1,0-1 0,-15 4-1,-19 3 60,0-3 0,-5 0-60,-17-2 140,-1-3 1,0-3-1,-19-4-140,55-3-567,0-1 0,0-2-1,-23-7 568,-60-17-6276,72 15 1935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6T10:38:30.41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346 630 2560,'-3'1'117,"0"0"1,0 0-1,1 1 1,-1-1-1,0 1 0,0-1 1,1 1-1,-1 0 1,1 0-1,-1 1 0,0 0-117,-26 31-17,24-26 28,-16 20 358,1 0 0,1 2-1,1 1 1,2 1 0,1 0 0,1 1-1,-4 18-368,-7 38 199,-13 88-199,-4 94 638,36-228-456,-7 72 33,0 102-215,12 116 288,2-163-300,-1-118-11,-1 19 206,6 45-183,7 106-33,-7-77 18,-4-133-16,0 19 34,2-1 0,0 1 0,6 19-3,-6-41 16,0 0 0,1-1-1,-1 1 1,1-1-1,1 0 1,-1 0 0,1-1-1,0 1 1,1-1-1,0-1 1,0 1 0,0-1-1,6 4-15,-3-2-22,0-2-1,1 1 1,0-1-1,0 0 1,0-1-1,1-1 1,-1 0-1,1 0 0,11 1 23,12 2-64,1 2 0,8 5 64,-19-7 85,0-2-1,20 3-84,-13-4-67,11 6 67,32 10 293,54 26-293,-42-15 237,-27-11-186,-21-7 179,2-2 1,-1-2-1,4-1-230,121 11 390,8 1-223,-56-5 19,37-5-186,-63-5 134,250 0 105,-206-6-153,131 10 229,13-7-178,-3-17-9,-144 6-105,62-6 200,93-4-131,27-7 58,-75 3 276,162-21-127,-286 29-257,552-53 971,-105 55-511,-334 1-333,-1 0-50,-113 9-133,0-4 1,41-13 13,-60 6-52,-3 1 189,5-6-137,-68 12 19,0-1 0,0-2 1,-1-1-1,0-1 0,10-8-19,-25 13 14,-1 0 0,0-2 0,-1 1 0,0-1 0,0-1 0,-1 0 0,0 0 0,-1-1 0,0-1 0,0 1 0,-1-1 0,0-1 0,2-7-14,13-31 73,-2-1 0,-3-1 1,7-34-74,-2-8 190,5-66-190,-7-54 601,-14 128-508,7-116-115,-7 84 74,-4 53-24,0-189 45,-3 135 36,-2 62-80,-2 0 1,-3 0 0,-2-1-30,-3-20 39,9 46-34,1 0 0,2-27-5,-1 27 21,-1 0 1,-6-29-22,2 13-96,1 19 75,-1 0 0,-1 1-1,-1 0 1,-3-3 21,-2-7 21,-3-6 91,-3 1-1,-21-38-111,38 77 12,-4-7-26,-1 0 0,0 1 0,-5-5 14,-15-23 42,17 23-6,-1 0 0,0 1 0,-1 1 0,-1 0 1,0 1-1,-1 0 0,0 1 0,0 1 0,-1 1 1,-16-8-37,-27-10 128,0 3 1,-35-8-129,43 16 63,-38-14-74,-71-14 11,-30 14 135,111 19-78,-72-4 191,-12 6-248,98 7 3,-77 1 154,-29 9-157,-47 0 174,-269 23 25,347-18-121,-155 5-48,-5 1 68,96-7-95,-37 3-81,181-8 56,-188 24-105,85-7 148,-62 10-5,160-21-28,-51 8-226,-46-2 238,-178 7-244,171-12 178,-58 12 51,85-8-7,-78-5 22,111-8 24,0 5 0,-49 13-24,-244 21 1,73-11-13,288-26 1,-8 0-58,-40 11 69,64-10-22,5-2-55,0 1 0,-13 6 77,16-5-139,12-6-64,0 2 0,-1-1 0,1 1 0,0-1-1,0 2 1,-1 0 203,4-2-84,0 0 1,0 0-1,1 0 0,-1 0 0,1 0 0,-1 0 0,1 0 0,0 0 1,0 1-1,0-1 0,0 1 0,0-1 0,0 1 0,1-1 0,-1 1 0,1 0 1,0 1 83,-3 10-1719,0 0 0,-3 8 1719,5-16-408,-12 38-2786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6T10:38:30.41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346 630 2560,'-3'1'117,"0"0"1,0 0-1,1 1 1,-1-1-1,0 1 0,0-1 1,1 1-1,-1 0 1,1 0-1,-1 1 0,0 0-117,-26 31-17,24-26 28,-16 20 358,1 0 0,1 2-1,1 1 1,2 1 0,1 0 0,1 1-1,-4 18-368,-7 38 199,-13 88-199,-4 94 638,36-228-456,-7 72 33,0 102-215,12 116 288,2-163-300,-1-118-11,-1 19 206,6 45-183,7 106-33,-7-77 18,-4-133-16,0 19 34,2-1 0,0 1 0,6 19-3,-6-41 16,0 0 0,1-1-1,-1 1 1,1-1-1,1 0 1,-1 0 0,1-1-1,0 1 1,1-1-1,0-1 1,0 1 0,0-1-1,6 4-15,-3-2-22,0-2-1,1 1 1,0-1-1,0 0 1,0-1-1,1-1 1,-1 0-1,1 0 0,11 1 23,12 2-64,1 2 0,8 5 64,-19-7 85,0-2-1,20 3-84,-13-4-67,11 6 67,32 10 293,54 26-293,-42-15 237,-27-11-186,-21-7 179,2-2 1,-1-2-1,4-1-230,121 11 390,8 1-223,-56-5 19,37-5-186,-63-5 134,250 0 105,-206-6-153,131 10 229,13-7-178,-3-17-9,-144 6-105,62-6 200,93-4-131,27-7 58,-75 3 276,162-21-127,-286 29-257,552-53 971,-105 55-511,-334 1-333,-1 0-50,-113 9-133,0-4 1,41-13 13,-60 6-52,-3 1 189,5-6-137,-68 12 19,0-1 0,0-2 1,-1-1-1,0-1 0,10-8-19,-25 13 14,-1 0 0,0-2 0,-1 1 0,0-1 0,0-1 0,-1 0 0,0 0 0,-1-1 0,0-1 0,0 1 0,-1-1 0,0-1 0,2-7-14,13-31 73,-2-1 0,-3-1 1,7-34-74,-2-8 190,5-66-190,-7-54 601,-14 128-508,7-116-115,-7 84 74,-4 53-24,0-189 45,-3 135 36,-2 62-80,-2 0 1,-3 0 0,-2-1-30,-3-20 39,9 46-34,1 0 0,2-27-5,-1 27 21,-1 0 1,-6-29-22,2 13-96,1 19 75,-1 0 0,-1 1-1,-1 0 1,-3-3 21,-2-7 21,-3-6 91,-3 1-1,-21-38-111,38 77 12,-4-7-26,-1 0 0,0 1 0,-5-5 14,-15-23 42,17 23-6,-1 0 0,0 1 0,-1 1 0,-1 0 1,0 1-1,-1 0 0,0 1 0,0 1 0,-1 1 1,-16-8-37,-27-10 128,0 3 1,-35-8-129,43 16 63,-38-14-74,-71-14 11,-30 14 135,111 19-78,-72-4 191,-12 6-248,98 7 3,-77 1 154,-29 9-157,-47 0 174,-269 23 25,347-18-121,-155 5-48,-5 1 68,96-7-95,-37 3-81,181-8 56,-188 24-105,85-7 148,-62 10-5,160-21-28,-51 8-226,-46-2 238,-178 7-244,171-12 178,-58 12 51,85-8-7,-78-5 22,111-8 24,0 5 0,-49 13-24,-244 21 1,73-11-13,288-26 1,-8 0-58,-40 11 69,64-10-22,5-2-55,0 1 0,-13 6 77,16-5-139,12-6-64,0 2 0,-1-1 0,1 1 0,0-1-1,0 2 1,-1 0 203,4-2-84,0 0 1,0 0-1,1 0 0,-1 0 0,1 0 0,-1 0 0,1 0 0,0 0 1,0 1-1,0-1 0,0 1 0,0-1 0,0 1 0,1-1 0,-1 1 0,1 0 1,0 1 83,-3 10-1719,0 0 0,-3 8 1719,5-16-408,-12 38-2786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6T10:39:35.22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346 630 2560,'-3'1'117,"0"0"1,0 0-1,1 1 1,-1-1-1,0 1 0,0-1 1,1 1-1,-1 0 1,1 0-1,-1 1 0,0 0-117,-26 31-17,24-26 28,-16 20 358,1 0 0,1 2-1,1 1 1,2 1 0,1 0 0,1 1-1,-4 18-368,-7 38 199,-13 88-199,-4 94 638,36-228-456,-7 72 33,0 102-215,12 116 288,2-163-300,-1-118-11,-1 19 206,6 45-183,7 106-33,-7-77 18,-4-133-16,0 19 34,2-1 0,0 1 0,6 19-3,-6-41 16,0 0 0,1-1-1,-1 1 1,1-1-1,1 0 1,-1 0 0,1-1-1,0 1 1,1-1-1,0-1 1,0 1 0,0-1-1,6 4-15,-3-2-22,0-2-1,1 1 1,0-1-1,0 0 1,0-1-1,1-1 1,-1 0-1,1 0 0,11 1 23,12 2-64,1 2 0,8 5 64,-19-7 85,0-2-1,20 3-84,-13-4-67,11 6 67,32 10 293,54 26-293,-42-15 237,-27-11-186,-21-7 179,2-2 1,-1-2-1,4-1-230,121 11 390,8 1-223,-56-5 19,37-5-186,-63-5 134,250 0 105,-206-6-153,131 10 229,13-7-178,-3-17-9,-144 6-105,62-6 200,93-4-131,27-7 58,-75 3 276,162-21-127,-286 29-257,552-53 971,-105 55-511,-334 1-333,-1 0-50,-113 9-133,0-4 1,41-13 13,-60 6-52,-3 1 189,5-6-137,-68 12 19,0-1 0,0-2 1,-1-1-1,0-1 0,10-8-19,-25 13 14,-1 0 0,0-2 0,-1 1 0,0-1 0,0-1 0,-1 0 0,0 0 0,-1-1 0,0-1 0,0 1 0,-1-1 0,0-1 0,2-7-14,13-31 73,-2-1 0,-3-1 1,7-34-74,-2-8 190,5-66-190,-7-54 601,-14 128-508,7-116-115,-7 84 74,-4 53-24,0-189 45,-3 135 36,-2 62-80,-2 0 1,-3 0 0,-2-1-30,-3-20 39,9 46-34,1 0 0,2-27-5,-1 27 21,-1 0 1,-6-29-22,2 13-96,1 19 75,-1 0 0,-1 1-1,-1 0 1,-3-3 21,-2-7 21,-3-6 91,-3 1-1,-21-38-111,38 77 12,-4-7-26,-1 0 0,0 1 0,-5-5 14,-15-23 42,17 23-6,-1 0 0,0 1 0,-1 1 0,-1 0 1,0 1-1,-1 0 0,0 1 0,0 1 0,-1 1 1,-16-8-37,-27-10 128,0 3 1,-35-8-129,43 16 63,-38-14-74,-71-14 11,-30 14 135,111 19-78,-72-4 191,-12 6-248,98 7 3,-77 1 154,-29 9-157,-47 0 174,-269 23 25,347-18-121,-155 5-48,-5 1 68,96-7-95,-37 3-81,181-8 56,-188 24-105,85-7 148,-62 10-5,160-21-28,-51 8-226,-46-2 238,-178 7-244,171-12 178,-58 12 51,85-8-7,-78-5 22,111-8 24,0 5 0,-49 13-24,-244 21 1,73-11-13,288-26 1,-8 0-58,-40 11 69,64-10-22,5-2-55,0 1 0,-13 6 77,16-5-139,12-6-64,0 2 0,-1-1 0,1 1 0,0-1-1,0 2 1,-1 0 203,4-2-84,0 0 1,0 0-1,1 0 0,-1 0 0,1 0 0,-1 0 0,1 0 0,0 0 1,0 1-1,0-1 0,0 1 0,0-1 0,0 1 0,1-1 0,-1 1 0,1 0 1,0 1 83,-3 10-1719,0 0 0,-3 8 1719,5-16-408,-12 38-2786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6T10:39:37.96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346 630 2560,'-3'1'117,"0"0"1,0 0-1,1 1 1,-1-1-1,0 1 0,0-1 1,1 1-1,-1 0 1,1 0-1,-1 1 0,0 0-117,-26 31-17,24-26 28,-16 20 358,1 0 0,1 2-1,1 1 1,2 1 0,1 0 0,1 1-1,-4 18-368,-7 38 199,-13 88-199,-4 94 638,36-228-456,-7 72 33,0 102-215,12 116 288,2-163-300,-1-118-11,-1 19 206,6 45-183,7 106-33,-7-77 18,-4-133-16,0 19 34,2-1 0,0 1 0,6 19-3,-6-41 16,0 0 0,1-1-1,-1 1 1,1-1-1,1 0 1,-1 0 0,1-1-1,0 1 1,1-1-1,0-1 1,0 1 0,0-1-1,6 4-15,-3-2-22,0-2-1,1 1 1,0-1-1,0 0 1,0-1-1,1-1 1,-1 0-1,1 0 0,11 1 23,12 2-64,1 2 0,8 5 64,-19-7 85,0-2-1,20 3-84,-13-4-67,11 6 67,32 10 293,54 26-293,-42-15 237,-27-11-186,-21-7 179,2-2 1,-1-2-1,4-1-230,121 11 390,8 1-223,-56-5 19,37-5-186,-63-5 134,250 0 105,-206-6-153,131 10 229,13-7-178,-3-17-9,-144 6-105,62-6 200,93-4-131,27-7 58,-75 3 276,162-21-127,-286 29-257,552-53 971,-105 55-511,-334 1-333,-1 0-50,-113 9-133,0-4 1,41-13 13,-60 6-52,-3 1 189,5-6-137,-68 12 19,0-1 0,0-2 1,-1-1-1,0-1 0,10-8-19,-25 13 14,-1 0 0,0-2 0,-1 1 0,0-1 0,0-1 0,-1 0 0,0 0 0,-1-1 0,0-1 0,0 1 0,-1-1 0,0-1 0,2-7-14,13-31 73,-2-1 0,-3-1 1,7-34-74,-2-8 190,5-66-190,-7-54 601,-14 128-508,7-116-115,-7 84 74,-4 53-24,0-189 45,-3 135 36,-2 62-80,-2 0 1,-3 0 0,-2-1-30,-3-20 39,9 46-34,1 0 0,2-27-5,-1 27 21,-1 0 1,-6-29-22,2 13-96,1 19 75,-1 0 0,-1 1-1,-1 0 1,-3-3 21,-2-7 21,-3-6 91,-3 1-1,-21-38-111,38 77 12,-4-7-26,-1 0 0,0 1 0,-5-5 14,-15-23 42,17 23-6,-1 0 0,0 1 0,-1 1 0,-1 0 1,0 1-1,-1 0 0,0 1 0,0 1 0,-1 1 1,-16-8-37,-27-10 128,0 3 1,-35-8-129,43 16 63,-38-14-74,-71-14 11,-30 14 135,111 19-78,-72-4 191,-12 6-248,98 7 3,-77 1 154,-29 9-157,-47 0 174,-269 23 25,347-18-121,-155 5-48,-5 1 68,96-7-95,-37 3-81,181-8 56,-188 24-105,85-7 148,-62 10-5,160-21-28,-51 8-226,-46-2 238,-178 7-244,171-12 178,-58 12 51,85-8-7,-78-5 22,111-8 24,0 5 0,-49 13-24,-244 21 1,73-11-13,288-26 1,-8 0-58,-40 11 69,64-10-22,5-2-55,0 1 0,-13 6 77,16-5-139,12-6-64,0 2 0,-1-1 0,1 1 0,0-1-1,0 2 1,-1 0 203,4-2-84,0 0 1,0 0-1,1 0 0,-1 0 0,1 0 0,-1 0 0,1 0 0,0 0 1,0 1-1,0-1 0,0 1 0,0-1 0,0 1 0,1-1 0,-1 1 0,1 0 1,0 1 83,-3 10-1719,0 0 0,-3 8 1719,5-16-408,-12 38-2786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6T10:41:00.30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346 571 2560,'-3'1'117,"0"0"1,0 0-1,1 0 1,-1 1-1,0-1 0,0 1 1,1 0-1,-1-1 1,1 1-1,-1 0 0,0 1-117,-26 28-17,24-24 28,-16 18 358,1 2 0,1 0-1,1 1 1,2 0 0,1 1 0,1 1-1,-4 17-368,-7 33 199,-13 81-199,-4 85 638,36-207-456,-7 64 33,0 94-215,12 106 288,2-149-300,-1-107-11,-1 18 206,6 39-183,7 98-33,-7-71 18,-4-120-16,0 17 34,2 0 0,0-1 0,6 19-3,-6-38 16,0 0 0,1 0-1,-1-1 1,1 1-1,1-1 1,-1 0 0,1 0-1,0 0 1,1-1-1,0 0 1,0 0 0,0 0-1,6 3-15,-3-3-22,0 1-1,1-1 1,0-1-1,0 0 1,0 0-1,1-1 1,-1 0-1,1-1 0,11 2 23,12 1-64,1 2 0,8 5 64,-19-7 85,0-1-1,20 1-84,-13-1-67,11 3 67,32 11 293,54 22-293,-42-12 237,-27-11-186,-21-6 179,2-3 1,-1 0-1,4-2-230,121 10 390,8 1-223,-56-5 19,37-3-186,-63-6 134,250 1 105,-206-6-153,131 9 229,13-6-178,-3-16-9,-144 6-105,62-5 200,93-5-131,27-6 58,-75 4 276,162-20-127,-286 26-257,552-47 971,-105 49-511,-334 1-333,-1 0-50,-113 9-133,0-5 1,41-11 13,-60 6-52,-3 0 189,5-5-137,-68 10 19,0 0 0,0-2 1,-1-1-1,0-1 0,10-7-19,-25 11 14,-1 1 0,0-2 0,-1 0 0,0 0 0,0-1 0,-1 0 0,0 0 0,-1-1 0,0 0 0,0-1 0,-1 0 0,0 0 0,2-8-14,13-27 73,-2-1 0,-3-1 1,7-31-74,-2-7 190,5-60-190,-7-49 601,-14 116-508,7-104-115,-7 74 74,-4 49-24,0-171 45,-3 122 36,-2 57-80,-2-1 1,-3 1 0,-2-2-30,-3-17 39,9 41-34,1 0 0,2-25-5,-1 25 21,-1 0 1,-6-26-22,2 11-96,1 18 75,-1 0 0,-1 1-1,-1 0 1,-3-3 21,-2-7 21,-3-5 91,-3 1-1,-21-34-111,38 69 12,-4-5-26,-1-1 0,0 1 0,-5-4 14,-15-22 42,17 22-6,-1-1 0,0 2 0,-1-1 0,-1 2 1,0 0-1,-1 1 0,0 0 0,0 1 0,-1 1 1,-16-7-37,-27-10 128,0 4 1,-35-8-129,43 14 63,-38-13-74,-71-11 11,-30 12 135,111 17-78,-72-4 191,-12 6-248,98 6 3,-77 2 154,-29 7-157,-47 1 174,-269 20 25,347-16-121,-155 4-48,-5 2 68,96-8-95,-37 4-81,181-7 56,-188 21-105,85-6 148,-62 9-5,160-20-28,-51 8-226,-46-1 238,-178 6-244,171-12 178,-58 12 51,85-8-7,-78-3 22,111-9 24,0 5 0,-49 12-24,-244 19 1,73-10-13,288-24 1,-8 1-58,-40 10 69,64-10-22,5-2-55,0 1 0,-13 6 77,16-5-139,12-4-64,0 0 0,-1 0 0,1 1 0,0-1-1,0 1 1,-1 1 203,4-2-84,0-1 1,0 1-1,1 0 0,-1 0 0,1 0 0,-1 0 0,1 0 0,0 0 1,0 0-1,0 0 0,0 0 0,0 1 0,0-1 0,1 0 0,-1 1 0,1-1 1,0 2 83,-3 9-1719,0 0 0,-3 6 1719,5-13-408,-12 34-2786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5B7F-8BE6-40E0-8DF6-273B32B73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829854-0943-41D5-9DF7-608AFC920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C1F97-43FF-4855-8102-45AE9F58F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CEB09-7FAD-4D9A-A2BD-A7954020BD9A}" type="datetimeFigureOut">
              <a:rPr lang="LID4096" smtClean="0"/>
              <a:t>06/06/2019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858D5-8732-4AA2-8736-F2C50F1C5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6C591-8BEE-452C-9877-DBB7F2EDA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CB4B-849C-4B97-AE4A-41AB457F377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1652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87F3A-C4F0-4E98-AE5A-4A4C8D696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54B608-4F56-4F30-9703-627189E50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FF201-FAD2-4C4D-A66F-14F9BD92A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CEB09-7FAD-4D9A-A2BD-A7954020BD9A}" type="datetimeFigureOut">
              <a:rPr lang="LID4096" smtClean="0"/>
              <a:t>06/06/2019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ECE58-044A-4577-9028-4FC250D2D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35018-ECD6-4C9D-A5D5-5AAF165EF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CB4B-849C-4B97-AE4A-41AB457F377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23778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043D34-635C-4BBD-BF3F-CAF1F8CAC0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4A4798-3E96-4990-A8F5-E2C0C70A7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0EC24-4C7B-4458-8505-D68ED247B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CEB09-7FAD-4D9A-A2BD-A7954020BD9A}" type="datetimeFigureOut">
              <a:rPr lang="LID4096" smtClean="0"/>
              <a:t>06/06/2019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F3B76-DF12-4A3C-A787-C6188BA2A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6FF5-4627-425A-8E49-854D91F8D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CB4B-849C-4B97-AE4A-41AB457F377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21824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663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554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400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27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476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07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1983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905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8206B-BD8B-4056-8ED7-0B558C7F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4826-35D9-4ECC-90D0-FA5276BC6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A460A-383C-4BDC-B9BE-7345C5205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CEB09-7FAD-4D9A-A2BD-A7954020BD9A}" type="datetimeFigureOut">
              <a:rPr lang="LID4096" smtClean="0"/>
              <a:t>06/06/2019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018F0-3C56-47BB-A364-BC93C01AD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131B0-45BD-4E88-8486-2816F9E6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CB4B-849C-4B97-AE4A-41AB457F377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022586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9575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1130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782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1819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4444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2681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331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2140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69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CCDA9-BBD7-4ECD-8698-A36A8D3B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B1306-F481-4780-BE26-4247D3D89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5D71B-3E24-40CE-B10D-6F54429E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CEB09-7FAD-4D9A-A2BD-A7954020BD9A}" type="datetimeFigureOut">
              <a:rPr lang="LID4096" smtClean="0"/>
              <a:t>06/06/2019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04A80-0EE2-4F69-BB66-9ED78E2AF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26BF2-D19F-4119-B08D-39FE3FFFB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CB4B-849C-4B97-AE4A-41AB457F377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715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8109-1642-406F-A1AC-F616E6737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09D18-92A7-4389-BDA1-D8417DFEA2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966AD-DD5C-4037-BBE0-5B5D9CDB2C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16A8F-5682-435F-864B-4D0105BE9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CEB09-7FAD-4D9A-A2BD-A7954020BD9A}" type="datetimeFigureOut">
              <a:rPr lang="LID4096" smtClean="0"/>
              <a:t>06/06/2019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97A10-F648-47EE-B1E5-27EB96D0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A42F5-6EC9-4B02-A292-EFF3EC4B4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CB4B-849C-4B97-AE4A-41AB457F377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03701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21A3C-7B5A-4485-83BF-21B507F6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F9B3D-DEB6-486A-BBE3-B91687363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DCBD7-762C-40C7-9CB6-A5D757E28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C16B3-86B5-4B7B-844A-A4033980BE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73AF89-FDE4-42A6-93AF-F648481DD1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85583-0C64-4252-8D4E-B7F055172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CEB09-7FAD-4D9A-A2BD-A7954020BD9A}" type="datetimeFigureOut">
              <a:rPr lang="LID4096" smtClean="0"/>
              <a:t>06/06/2019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98E0F5-44CA-465E-BE90-5EFD529B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0FEA4B-632C-4AF5-A48C-C1EF946A2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CB4B-849C-4B97-AE4A-41AB457F377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82083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01CC-EF6C-4222-89AE-77DDAF2E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52E38-BCE7-49DF-B0AE-6E31FB2DF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CEB09-7FAD-4D9A-A2BD-A7954020BD9A}" type="datetimeFigureOut">
              <a:rPr lang="LID4096" smtClean="0"/>
              <a:t>06/06/2019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27E8B-D15F-4BE5-8027-361E9BF46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4A01A8-DA01-4D22-9F70-22869C094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CB4B-849C-4B97-AE4A-41AB457F377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65244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736927-2FDC-4E97-BED2-16956E7D3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CEB09-7FAD-4D9A-A2BD-A7954020BD9A}" type="datetimeFigureOut">
              <a:rPr lang="LID4096" smtClean="0"/>
              <a:t>06/06/2019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6D0891-4C24-4B21-A9EE-CF9EF9979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45943-A7AA-43F9-B07B-B74B26454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CB4B-849C-4B97-AE4A-41AB457F377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3969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FE45-8CD6-4FFB-B224-C92272AA4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E91CA-B069-4C02-9ADB-E2DFA2E53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43806-AAF8-442D-8B05-72ADDF46B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41B3E-71D7-4213-B280-74BD79D75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CEB09-7FAD-4D9A-A2BD-A7954020BD9A}" type="datetimeFigureOut">
              <a:rPr lang="LID4096" smtClean="0"/>
              <a:t>06/06/2019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D47B0-51CE-4D17-BF18-66307345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87F5D-EF25-4B23-94E6-8159D299C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CB4B-849C-4B97-AE4A-41AB457F377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77825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F5A3-C1BC-46DC-8B09-369B05CB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3BD6FD-8A49-439A-95E0-4A01FAED3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90CB4-1156-43F7-B2CF-72DC43B3BF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BAA8D-CE4F-4426-8806-4ACF17ABD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CEB09-7FAD-4D9A-A2BD-A7954020BD9A}" type="datetimeFigureOut">
              <a:rPr lang="LID4096" smtClean="0"/>
              <a:t>06/06/2019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19501-B508-4F37-86FD-C504E9E22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DA359-EA95-440C-9D00-9723966A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CB4B-849C-4B97-AE4A-41AB457F377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8432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75D8F5-9EC7-44A2-B176-235A85827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B61A8-49E6-46FB-9422-B1E39E22A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2E16E-178D-4051-8129-8313C7D081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CEB09-7FAD-4D9A-A2BD-A7954020BD9A}" type="datetimeFigureOut">
              <a:rPr lang="LID4096" smtClean="0"/>
              <a:t>06/06/2019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BFC3D-70C2-4F10-9F0F-097C3C625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8CBFE-D3D5-4A15-9665-A0EE354D2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5CB4B-849C-4B97-AE4A-41AB457F377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26409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00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customXml" Target="../ink/ink3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11" Type="http://schemas.openxmlformats.org/officeDocument/2006/relationships/customXml" Target="../ink/ink5.xml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customXml" Target="../ink/ink2.xml"/><Relationship Id="rId9" Type="http://schemas.openxmlformats.org/officeDocument/2006/relationships/customXml" Target="../ink/ink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23.png"/><Relationship Id="rId3" Type="http://schemas.openxmlformats.org/officeDocument/2006/relationships/customXml" Target="../ink/ink6.xml"/><Relationship Id="rId7" Type="http://schemas.openxmlformats.org/officeDocument/2006/relationships/image" Target="../media/image17.png"/><Relationship Id="rId12" Type="http://schemas.openxmlformats.org/officeDocument/2006/relationships/customXml" Target="../ink/ink11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.xml"/><Relationship Id="rId11" Type="http://schemas.openxmlformats.org/officeDocument/2006/relationships/image" Target="../media/image22.png"/><Relationship Id="rId5" Type="http://schemas.openxmlformats.org/officeDocument/2006/relationships/customXml" Target="../ink/ink7.xml"/><Relationship Id="rId15" Type="http://schemas.openxmlformats.org/officeDocument/2006/relationships/image" Target="../media/image20.png"/><Relationship Id="rId10" Type="http://schemas.openxmlformats.org/officeDocument/2006/relationships/customXml" Target="../ink/ink10.xml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customXml" Target="../ink/ink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image" Target="../media/image20.png"/><Relationship Id="rId3" Type="http://schemas.openxmlformats.org/officeDocument/2006/relationships/customXml" Target="../ink/ink13.xml"/><Relationship Id="rId7" Type="http://schemas.openxmlformats.org/officeDocument/2006/relationships/image" Target="../media/image21.png"/><Relationship Id="rId12" Type="http://schemas.openxmlformats.org/officeDocument/2006/relationships/customXml" Target="../ink/ink18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5.xml"/><Relationship Id="rId11" Type="http://schemas.openxmlformats.org/officeDocument/2006/relationships/image" Target="../media/image23.png"/><Relationship Id="rId5" Type="http://schemas.openxmlformats.org/officeDocument/2006/relationships/customXml" Target="../ink/ink14.xml"/><Relationship Id="rId10" Type="http://schemas.openxmlformats.org/officeDocument/2006/relationships/customXml" Target="../ink/ink17.xml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20.png"/><Relationship Id="rId3" Type="http://schemas.openxmlformats.org/officeDocument/2006/relationships/customXml" Target="../ink/ink19.xml"/><Relationship Id="rId7" Type="http://schemas.openxmlformats.org/officeDocument/2006/relationships/image" Target="../media/image21.png"/><Relationship Id="rId12" Type="http://schemas.openxmlformats.org/officeDocument/2006/relationships/customXml" Target="../ink/ink24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1.xml"/><Relationship Id="rId11" Type="http://schemas.openxmlformats.org/officeDocument/2006/relationships/image" Target="../media/image23.png"/><Relationship Id="rId5" Type="http://schemas.openxmlformats.org/officeDocument/2006/relationships/customXml" Target="../ink/ink20.xml"/><Relationship Id="rId10" Type="http://schemas.openxmlformats.org/officeDocument/2006/relationships/customXml" Target="../ink/ink23.xml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13" Type="http://schemas.openxmlformats.org/officeDocument/2006/relationships/image" Target="../media/image19.png"/><Relationship Id="rId3" Type="http://schemas.openxmlformats.org/officeDocument/2006/relationships/customXml" Target="../ink/ink25.xml"/><Relationship Id="rId7" Type="http://schemas.openxmlformats.org/officeDocument/2006/relationships/customXml" Target="../ink/ink27.xml"/><Relationship Id="rId12" Type="http://schemas.openxmlformats.org/officeDocument/2006/relationships/customXml" Target="../ink/ink30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customXml" Target="../ink/ink26.xml"/><Relationship Id="rId15" Type="http://schemas.openxmlformats.org/officeDocument/2006/relationships/image" Target="../media/image20.png"/><Relationship Id="rId10" Type="http://schemas.openxmlformats.org/officeDocument/2006/relationships/customXml" Target="../ink/ink29.xml"/><Relationship Id="rId4" Type="http://schemas.openxmlformats.org/officeDocument/2006/relationships/image" Target="../media/image16.png"/><Relationship Id="rId9" Type="http://schemas.openxmlformats.org/officeDocument/2006/relationships/image" Target="../media/image17.png"/><Relationship Id="rId14" Type="http://schemas.openxmlformats.org/officeDocument/2006/relationships/customXml" Target="../ink/ink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3827-A89D-4B2B-832E-2C272FFDCE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DCC67-F2A0-48DB-8947-BAE48B8821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7663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19746B-6DC1-487F-A200-0C85956AE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567" y="250825"/>
            <a:ext cx="11360366" cy="6356350"/>
          </a:xfrm>
        </p:spPr>
      </p:pic>
    </p:spTree>
    <p:extLst>
      <p:ext uri="{BB962C8B-B14F-4D97-AF65-F5344CB8AC3E}">
        <p14:creationId xmlns:p14="http://schemas.microsoft.com/office/powerpoint/2010/main" val="4256965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C93A63B4-D244-4C40-81AA-C782DA8FC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967" y="250825"/>
            <a:ext cx="11179565" cy="6356350"/>
          </a:xfrm>
        </p:spPr>
      </p:pic>
    </p:spTree>
    <p:extLst>
      <p:ext uri="{BB962C8B-B14F-4D97-AF65-F5344CB8AC3E}">
        <p14:creationId xmlns:p14="http://schemas.microsoft.com/office/powerpoint/2010/main" val="1837636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AE0B44A-387B-4B56-840F-6109129C2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219" y="250825"/>
            <a:ext cx="11319061" cy="6356350"/>
          </a:xfrm>
        </p:spPr>
      </p:pic>
    </p:spTree>
    <p:extLst>
      <p:ext uri="{BB962C8B-B14F-4D97-AF65-F5344CB8AC3E}">
        <p14:creationId xmlns:p14="http://schemas.microsoft.com/office/powerpoint/2010/main" val="212888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48F6B9D-C3D0-4926-9E25-9D94C4F86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704" y="250825"/>
            <a:ext cx="11340091" cy="6356350"/>
          </a:xfrm>
        </p:spPr>
      </p:pic>
    </p:spTree>
    <p:extLst>
      <p:ext uri="{BB962C8B-B14F-4D97-AF65-F5344CB8AC3E}">
        <p14:creationId xmlns:p14="http://schemas.microsoft.com/office/powerpoint/2010/main" val="192710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picture containing text&#10;&#10;Description automatically generated">
            <a:extLst>
              <a:ext uri="{FF2B5EF4-FFF2-40B4-BE49-F238E27FC236}">
                <a16:creationId xmlns:a16="http://schemas.microsoft.com/office/drawing/2014/main" id="{3FE5E8D2-4A16-41AB-ACEF-778411212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792" y="250825"/>
            <a:ext cx="11379916" cy="6356350"/>
          </a:xfrm>
        </p:spPr>
      </p:pic>
    </p:spTree>
    <p:extLst>
      <p:ext uri="{BB962C8B-B14F-4D97-AF65-F5344CB8AC3E}">
        <p14:creationId xmlns:p14="http://schemas.microsoft.com/office/powerpoint/2010/main" val="1409723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20B2DF5-CFEC-4737-B1CB-9DE98C29DFDB}"/>
                  </a:ext>
                </a:extLst>
              </p14:cNvPr>
              <p14:cNvContentPartPr/>
              <p14:nvPr/>
            </p14:nvContentPartPr>
            <p14:xfrm>
              <a:off x="6451833" y="2256420"/>
              <a:ext cx="2698517" cy="129757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20B2DF5-CFEC-4737-B1CB-9DE98C29DF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3833" y="2238778"/>
                <a:ext cx="2734156" cy="1333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C38BDB5-846A-4721-A3CB-850CB13829AD}"/>
                  </a:ext>
                </a:extLst>
              </p14:cNvPr>
              <p14:cNvContentPartPr/>
              <p14:nvPr/>
            </p14:nvContentPartPr>
            <p14:xfrm>
              <a:off x="6515333" y="3598440"/>
              <a:ext cx="2698517" cy="129757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C38BDB5-846A-4721-A3CB-850CB13829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97333" y="3580798"/>
                <a:ext cx="2734156" cy="1333214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Content Placeholder 6">
            <a:extLst>
              <a:ext uri="{FF2B5EF4-FFF2-40B4-BE49-F238E27FC236}">
                <a16:creationId xmlns:a16="http://schemas.microsoft.com/office/drawing/2014/main" id="{C1A2BE05-D495-44D9-96F1-47D18F42DB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920" y="2494364"/>
            <a:ext cx="1033902" cy="866132"/>
          </a:xfrm>
          <a:prstGeom prst="rect">
            <a:avLst/>
          </a:prstGeom>
        </p:spPr>
      </p:pic>
      <p:pic>
        <p:nvPicPr>
          <p:cNvPr id="28" name="Content Placeholder 6">
            <a:extLst>
              <a:ext uri="{FF2B5EF4-FFF2-40B4-BE49-F238E27FC236}">
                <a16:creationId xmlns:a16="http://schemas.microsoft.com/office/drawing/2014/main" id="{EC83777B-31BE-4D1B-B2AC-C75D79CB3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01" y="3791934"/>
            <a:ext cx="1033902" cy="8661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BA33085-AF5B-4996-98A6-DA2BFEAB876B}"/>
                  </a:ext>
                </a:extLst>
              </p14:cNvPr>
              <p14:cNvContentPartPr/>
              <p14:nvPr/>
            </p14:nvContentPartPr>
            <p14:xfrm>
              <a:off x="6490190" y="321620"/>
              <a:ext cx="346320" cy="3841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BA33085-AF5B-4996-98A6-DA2BFEAB876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54190" y="285620"/>
                <a:ext cx="41796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6E5BA79-7B5E-4D9B-8465-74C652E799D8}"/>
                  </a:ext>
                </a:extLst>
              </p14:cNvPr>
              <p14:cNvContentPartPr/>
              <p14:nvPr/>
            </p14:nvContentPartPr>
            <p14:xfrm>
              <a:off x="9258590" y="1057820"/>
              <a:ext cx="731520" cy="38268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6E5BA79-7B5E-4D9B-8465-74C652E799D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0590" y="1040180"/>
                <a:ext cx="767160" cy="38624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FCDECE-D343-4541-A888-AEF319C3412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921" y="1184094"/>
            <a:ext cx="1033902" cy="866132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BBA116E-56AA-49A6-9844-F6E889DE82DE}"/>
                  </a:ext>
                </a:extLst>
              </p14:cNvPr>
              <p14:cNvContentPartPr/>
              <p14:nvPr/>
            </p14:nvContentPartPr>
            <p14:xfrm>
              <a:off x="6394683" y="946150"/>
              <a:ext cx="2698517" cy="129757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BBA116E-56AA-49A6-9844-F6E889DE82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6683" y="928508"/>
                <a:ext cx="2734156" cy="13332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5795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FCDECE-D343-4541-A888-AEF319C3412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921" y="1184094"/>
            <a:ext cx="1033902" cy="866132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BBA116E-56AA-49A6-9844-F6E889DE82DE}"/>
                  </a:ext>
                </a:extLst>
              </p14:cNvPr>
              <p14:cNvContentPartPr/>
              <p14:nvPr/>
            </p14:nvContentPartPr>
            <p14:xfrm>
              <a:off x="6394683" y="946150"/>
              <a:ext cx="2698517" cy="129757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BBA116E-56AA-49A6-9844-F6E889DE82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76683" y="928508"/>
                <a:ext cx="2734156" cy="1333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20B2DF5-CFEC-4737-B1CB-9DE98C29DFDB}"/>
                  </a:ext>
                </a:extLst>
              </p14:cNvPr>
              <p14:cNvContentPartPr/>
              <p14:nvPr/>
            </p14:nvContentPartPr>
            <p14:xfrm>
              <a:off x="6451833" y="2256420"/>
              <a:ext cx="2698517" cy="129757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20B2DF5-CFEC-4737-B1CB-9DE98C29DF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33833" y="2238778"/>
                <a:ext cx="2734156" cy="1333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C38BDB5-846A-4721-A3CB-850CB13829AD}"/>
                  </a:ext>
                </a:extLst>
              </p14:cNvPr>
              <p14:cNvContentPartPr/>
              <p14:nvPr/>
            </p14:nvContentPartPr>
            <p14:xfrm>
              <a:off x="6515333" y="3598440"/>
              <a:ext cx="2698517" cy="129757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C38BDB5-846A-4721-A3CB-850CB13829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7333" y="3580798"/>
                <a:ext cx="2734156" cy="1333214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Content Placeholder 6">
            <a:extLst>
              <a:ext uri="{FF2B5EF4-FFF2-40B4-BE49-F238E27FC236}">
                <a16:creationId xmlns:a16="http://schemas.microsoft.com/office/drawing/2014/main" id="{C1A2BE05-D495-44D9-96F1-47D18F42D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920" y="2494364"/>
            <a:ext cx="1033902" cy="866132"/>
          </a:xfrm>
          <a:prstGeom prst="rect">
            <a:avLst/>
          </a:prstGeom>
        </p:spPr>
      </p:pic>
      <p:pic>
        <p:nvPicPr>
          <p:cNvPr id="28" name="Content Placeholder 6">
            <a:extLst>
              <a:ext uri="{FF2B5EF4-FFF2-40B4-BE49-F238E27FC236}">
                <a16:creationId xmlns:a16="http://schemas.microsoft.com/office/drawing/2014/main" id="{EC83777B-31BE-4D1B-B2AC-C75D79CB3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01" y="3791934"/>
            <a:ext cx="1033902" cy="8661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A9AC303-05B5-4AA0-B04E-02D5BF006500}"/>
                  </a:ext>
                </a:extLst>
              </p14:cNvPr>
              <p14:cNvContentPartPr/>
              <p14:nvPr/>
            </p14:nvContentPartPr>
            <p14:xfrm>
              <a:off x="2284780" y="5310035"/>
              <a:ext cx="2698517" cy="1176581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A9AC303-05B5-4AA0-B04E-02D5BF00650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66780" y="5292393"/>
                <a:ext cx="2734156" cy="1212224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Content Placeholder 6">
            <a:extLst>
              <a:ext uri="{FF2B5EF4-FFF2-40B4-BE49-F238E27FC236}">
                <a16:creationId xmlns:a16="http://schemas.microsoft.com/office/drawing/2014/main" id="{82BCF4A6-F6A5-4D56-93D6-7F19310D4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121" y="5475577"/>
            <a:ext cx="937498" cy="7853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541BD62-07D4-416F-A7F9-49E1226BB126}"/>
                  </a:ext>
                </a:extLst>
              </p14:cNvPr>
              <p14:cNvContentPartPr/>
              <p14:nvPr/>
            </p14:nvContentPartPr>
            <p14:xfrm>
              <a:off x="6270590" y="5399060"/>
              <a:ext cx="530280" cy="3621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541BD62-07D4-416F-A7F9-49E1226BB12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34590" y="5363420"/>
                <a:ext cx="60192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13E2AC7-6E9C-4D4B-9CDB-007F2FBF23CB}"/>
                  </a:ext>
                </a:extLst>
              </p14:cNvPr>
              <p14:cNvContentPartPr/>
              <p14:nvPr/>
            </p14:nvContentPartPr>
            <p14:xfrm>
              <a:off x="5289230" y="5088740"/>
              <a:ext cx="1255320" cy="5932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13E2AC7-6E9C-4D4B-9CDB-007F2FBF23C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71590" y="5070740"/>
                <a:ext cx="1290960" cy="62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6E5BA79-7B5E-4D9B-8465-74C652E799D8}"/>
                  </a:ext>
                </a:extLst>
              </p14:cNvPr>
              <p14:cNvContentPartPr/>
              <p14:nvPr/>
            </p14:nvContentPartPr>
            <p14:xfrm>
              <a:off x="9258590" y="1057820"/>
              <a:ext cx="731520" cy="38268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6E5BA79-7B5E-4D9B-8465-74C652E799D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240590" y="1040180"/>
                <a:ext cx="767160" cy="386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2634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FCDECE-D343-4541-A888-AEF319C3412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921" y="1215624"/>
            <a:ext cx="1033902" cy="866132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BBA116E-56AA-49A6-9844-F6E889DE82DE}"/>
                  </a:ext>
                </a:extLst>
              </p14:cNvPr>
              <p14:cNvContentPartPr/>
              <p14:nvPr/>
            </p14:nvContentPartPr>
            <p14:xfrm>
              <a:off x="6394683" y="977680"/>
              <a:ext cx="2698517" cy="129757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BBA116E-56AA-49A6-9844-F6E889DE82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76683" y="960038"/>
                <a:ext cx="2734156" cy="1333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20B2DF5-CFEC-4737-B1CB-9DE98C29DFDB}"/>
                  </a:ext>
                </a:extLst>
              </p14:cNvPr>
              <p14:cNvContentPartPr/>
              <p14:nvPr/>
            </p14:nvContentPartPr>
            <p14:xfrm>
              <a:off x="6451833" y="2287950"/>
              <a:ext cx="2698517" cy="129757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20B2DF5-CFEC-4737-B1CB-9DE98C29DF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33833" y="2270308"/>
                <a:ext cx="2734156" cy="1333214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Content Placeholder 6">
            <a:extLst>
              <a:ext uri="{FF2B5EF4-FFF2-40B4-BE49-F238E27FC236}">
                <a16:creationId xmlns:a16="http://schemas.microsoft.com/office/drawing/2014/main" id="{C1A2BE05-D495-44D9-96F1-47D18F42D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920" y="2525894"/>
            <a:ext cx="1033902" cy="8661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A9AC303-05B5-4AA0-B04E-02D5BF006500}"/>
                  </a:ext>
                </a:extLst>
              </p14:cNvPr>
              <p14:cNvContentPartPr/>
              <p14:nvPr/>
            </p14:nvContentPartPr>
            <p14:xfrm>
              <a:off x="2284780" y="5310035"/>
              <a:ext cx="2698517" cy="1176581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A9AC303-05B5-4AA0-B04E-02D5BF0065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66780" y="5292393"/>
                <a:ext cx="2734156" cy="1212224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Content Placeholder 6">
            <a:extLst>
              <a:ext uri="{FF2B5EF4-FFF2-40B4-BE49-F238E27FC236}">
                <a16:creationId xmlns:a16="http://schemas.microsoft.com/office/drawing/2014/main" id="{82BCF4A6-F6A5-4D56-93D6-7F19310D4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121" y="5475577"/>
            <a:ext cx="937498" cy="7853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541BD62-07D4-416F-A7F9-49E1226BB126}"/>
                  </a:ext>
                </a:extLst>
              </p14:cNvPr>
              <p14:cNvContentPartPr/>
              <p14:nvPr/>
            </p14:nvContentPartPr>
            <p14:xfrm>
              <a:off x="6270590" y="5399060"/>
              <a:ext cx="530280" cy="3621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541BD62-07D4-416F-A7F9-49E1226BB12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34590" y="5363420"/>
                <a:ext cx="60192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13E2AC7-6E9C-4D4B-9CDB-007F2FBF23CB}"/>
                  </a:ext>
                </a:extLst>
              </p14:cNvPr>
              <p14:cNvContentPartPr/>
              <p14:nvPr/>
            </p14:nvContentPartPr>
            <p14:xfrm>
              <a:off x="5289230" y="5088740"/>
              <a:ext cx="1255320" cy="5932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13E2AC7-6E9C-4D4B-9CDB-007F2FBF23C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71590" y="5070740"/>
                <a:ext cx="1290960" cy="62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6E5BA79-7B5E-4D9B-8465-74C652E799D8}"/>
                  </a:ext>
                </a:extLst>
              </p14:cNvPr>
              <p14:cNvContentPartPr/>
              <p14:nvPr/>
            </p14:nvContentPartPr>
            <p14:xfrm>
              <a:off x="9258590" y="1057820"/>
              <a:ext cx="731520" cy="38268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6E5BA79-7B5E-4D9B-8465-74C652E799D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40590" y="1040180"/>
                <a:ext cx="767160" cy="386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3608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FCDECE-D343-4541-A888-AEF319C3412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788" y="2514724"/>
            <a:ext cx="1033902" cy="866132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BBA116E-56AA-49A6-9844-F6E889DE82DE}"/>
                  </a:ext>
                </a:extLst>
              </p14:cNvPr>
              <p14:cNvContentPartPr/>
              <p14:nvPr/>
            </p14:nvContentPartPr>
            <p14:xfrm>
              <a:off x="6544550" y="2276780"/>
              <a:ext cx="2698517" cy="129757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BBA116E-56AA-49A6-9844-F6E889DE82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26550" y="2259138"/>
                <a:ext cx="2734156" cy="1333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20B2DF5-CFEC-4737-B1CB-9DE98C29DFDB}"/>
                  </a:ext>
                </a:extLst>
              </p14:cNvPr>
              <p14:cNvContentPartPr/>
              <p14:nvPr/>
            </p14:nvContentPartPr>
            <p14:xfrm>
              <a:off x="6601700" y="3587050"/>
              <a:ext cx="2698517" cy="129757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20B2DF5-CFEC-4737-B1CB-9DE98C29DF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83700" y="3569408"/>
                <a:ext cx="2734156" cy="1333214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Content Placeholder 6">
            <a:extLst>
              <a:ext uri="{FF2B5EF4-FFF2-40B4-BE49-F238E27FC236}">
                <a16:creationId xmlns:a16="http://schemas.microsoft.com/office/drawing/2014/main" id="{C1A2BE05-D495-44D9-96F1-47D18F42D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787" y="3824994"/>
            <a:ext cx="1033902" cy="8661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A9AC303-05B5-4AA0-B04E-02D5BF006500}"/>
                  </a:ext>
                </a:extLst>
              </p14:cNvPr>
              <p14:cNvContentPartPr/>
              <p14:nvPr/>
            </p14:nvContentPartPr>
            <p14:xfrm>
              <a:off x="2284780" y="5310035"/>
              <a:ext cx="2698517" cy="1176581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A9AC303-05B5-4AA0-B04E-02D5BF0065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66780" y="5292393"/>
                <a:ext cx="2734156" cy="1212224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Content Placeholder 6">
            <a:extLst>
              <a:ext uri="{FF2B5EF4-FFF2-40B4-BE49-F238E27FC236}">
                <a16:creationId xmlns:a16="http://schemas.microsoft.com/office/drawing/2014/main" id="{82BCF4A6-F6A5-4D56-93D6-7F19310D4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121" y="5475577"/>
            <a:ext cx="937498" cy="7853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541BD62-07D4-416F-A7F9-49E1226BB126}"/>
                  </a:ext>
                </a:extLst>
              </p14:cNvPr>
              <p14:cNvContentPartPr/>
              <p14:nvPr/>
            </p14:nvContentPartPr>
            <p14:xfrm>
              <a:off x="6270590" y="5399060"/>
              <a:ext cx="530280" cy="3621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541BD62-07D4-416F-A7F9-49E1226BB12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34590" y="5363420"/>
                <a:ext cx="60192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13E2AC7-6E9C-4D4B-9CDB-007F2FBF23CB}"/>
                  </a:ext>
                </a:extLst>
              </p14:cNvPr>
              <p14:cNvContentPartPr/>
              <p14:nvPr/>
            </p14:nvContentPartPr>
            <p14:xfrm>
              <a:off x="5289230" y="5088740"/>
              <a:ext cx="1255320" cy="5932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13E2AC7-6E9C-4D4B-9CDB-007F2FBF23C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71590" y="5070740"/>
                <a:ext cx="1290960" cy="62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6E5BA79-7B5E-4D9B-8465-74C652E799D8}"/>
                  </a:ext>
                </a:extLst>
              </p14:cNvPr>
              <p14:cNvContentPartPr/>
              <p14:nvPr/>
            </p14:nvContentPartPr>
            <p14:xfrm>
              <a:off x="9258590" y="1057820"/>
              <a:ext cx="731520" cy="38268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6E5BA79-7B5E-4D9B-8465-74C652E799D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40590" y="1040180"/>
                <a:ext cx="767160" cy="386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2506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FCDECE-D343-4541-A888-AEF319C3412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921" y="1184094"/>
            <a:ext cx="1033902" cy="866132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BBA116E-56AA-49A6-9844-F6E889DE82DE}"/>
                  </a:ext>
                </a:extLst>
              </p14:cNvPr>
              <p14:cNvContentPartPr/>
              <p14:nvPr/>
            </p14:nvContentPartPr>
            <p14:xfrm>
              <a:off x="6394683" y="946150"/>
              <a:ext cx="2698517" cy="129757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BBA116E-56AA-49A6-9844-F6E889DE82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76683" y="928508"/>
                <a:ext cx="2734156" cy="1333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6555CA3-4978-43A1-A3A9-BB8AD01E6DDB}"/>
                  </a:ext>
                </a:extLst>
              </p14:cNvPr>
              <p14:cNvContentPartPr/>
              <p14:nvPr/>
            </p14:nvContentPartPr>
            <p14:xfrm>
              <a:off x="2284780" y="330199"/>
              <a:ext cx="2698517" cy="1176581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6555CA3-4978-43A1-A3A9-BB8AD01E6D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66780" y="312557"/>
                <a:ext cx="2734156" cy="1212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20B2DF5-CFEC-4737-B1CB-9DE98C29DFDB}"/>
                  </a:ext>
                </a:extLst>
              </p14:cNvPr>
              <p14:cNvContentPartPr/>
              <p14:nvPr/>
            </p14:nvContentPartPr>
            <p14:xfrm>
              <a:off x="6451833" y="2256420"/>
              <a:ext cx="2698517" cy="129757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20B2DF5-CFEC-4737-B1CB-9DE98C29DF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33833" y="2238778"/>
                <a:ext cx="2734156" cy="1333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C38BDB5-846A-4721-A3CB-850CB13829AD}"/>
                  </a:ext>
                </a:extLst>
              </p14:cNvPr>
              <p14:cNvContentPartPr/>
              <p14:nvPr/>
            </p14:nvContentPartPr>
            <p14:xfrm>
              <a:off x="6515333" y="3598440"/>
              <a:ext cx="2698517" cy="129757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C38BDB5-846A-4721-A3CB-850CB13829A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97333" y="3580798"/>
                <a:ext cx="2734156" cy="1333214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Content Placeholder 6">
            <a:extLst>
              <a:ext uri="{FF2B5EF4-FFF2-40B4-BE49-F238E27FC236}">
                <a16:creationId xmlns:a16="http://schemas.microsoft.com/office/drawing/2014/main" id="{74D47708-AB2E-4296-A629-2157B5C76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121" y="495741"/>
            <a:ext cx="937498" cy="785371"/>
          </a:xfrm>
          <a:prstGeom prst="rect">
            <a:avLst/>
          </a:prstGeom>
        </p:spPr>
      </p:pic>
      <p:pic>
        <p:nvPicPr>
          <p:cNvPr id="27" name="Content Placeholder 6">
            <a:extLst>
              <a:ext uri="{FF2B5EF4-FFF2-40B4-BE49-F238E27FC236}">
                <a16:creationId xmlns:a16="http://schemas.microsoft.com/office/drawing/2014/main" id="{C1A2BE05-D495-44D9-96F1-47D18F42D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920" y="2494364"/>
            <a:ext cx="1033902" cy="866132"/>
          </a:xfrm>
          <a:prstGeom prst="rect">
            <a:avLst/>
          </a:prstGeom>
        </p:spPr>
      </p:pic>
      <p:pic>
        <p:nvPicPr>
          <p:cNvPr id="28" name="Content Placeholder 6">
            <a:extLst>
              <a:ext uri="{FF2B5EF4-FFF2-40B4-BE49-F238E27FC236}">
                <a16:creationId xmlns:a16="http://schemas.microsoft.com/office/drawing/2014/main" id="{EC83777B-31BE-4D1B-B2AC-C75D79CB3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01" y="3791934"/>
            <a:ext cx="1033902" cy="8661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B693917-C958-4A93-AB57-E3E3103A3618}"/>
                  </a:ext>
                </a:extLst>
              </p14:cNvPr>
              <p14:cNvContentPartPr/>
              <p14:nvPr/>
            </p14:nvContentPartPr>
            <p14:xfrm>
              <a:off x="5242430" y="565340"/>
              <a:ext cx="1254240" cy="3859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B693917-C958-4A93-AB57-E3E3103A361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24430" y="547357"/>
                <a:ext cx="1289880" cy="4215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BA33085-AF5B-4996-98A6-DA2BFEAB876B}"/>
                  </a:ext>
                </a:extLst>
              </p14:cNvPr>
              <p14:cNvContentPartPr/>
              <p14:nvPr/>
            </p14:nvContentPartPr>
            <p14:xfrm>
              <a:off x="6490190" y="321620"/>
              <a:ext cx="346320" cy="3841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BA33085-AF5B-4996-98A6-DA2BFEAB87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54190" y="285620"/>
                <a:ext cx="41796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6E5BA79-7B5E-4D9B-8465-74C652E799D8}"/>
                  </a:ext>
                </a:extLst>
              </p14:cNvPr>
              <p14:cNvContentPartPr/>
              <p14:nvPr/>
            </p14:nvContentPartPr>
            <p14:xfrm>
              <a:off x="9258590" y="1057820"/>
              <a:ext cx="731520" cy="38268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6E5BA79-7B5E-4D9B-8465-74C652E799D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240590" y="1040180"/>
                <a:ext cx="767160" cy="386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373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B65062-5A14-4177-BB9A-A4172D191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164" y="250825"/>
            <a:ext cx="11313171" cy="6356350"/>
          </a:xfrm>
        </p:spPr>
      </p:pic>
    </p:spTree>
    <p:extLst>
      <p:ext uri="{BB962C8B-B14F-4D97-AF65-F5344CB8AC3E}">
        <p14:creationId xmlns:p14="http://schemas.microsoft.com/office/powerpoint/2010/main" val="3106683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68CB59B-ECDF-47A7-90F9-51F380703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164" y="250825"/>
            <a:ext cx="11313171" cy="6356350"/>
          </a:xfrm>
        </p:spPr>
      </p:pic>
    </p:spTree>
    <p:extLst>
      <p:ext uri="{BB962C8B-B14F-4D97-AF65-F5344CB8AC3E}">
        <p14:creationId xmlns:p14="http://schemas.microsoft.com/office/powerpoint/2010/main" val="25741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80879F00-F8DE-4826-9785-545D7B51C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900" y="250825"/>
            <a:ext cx="11279700" cy="6356350"/>
          </a:xfrm>
        </p:spPr>
      </p:pic>
    </p:spTree>
    <p:extLst>
      <p:ext uri="{BB962C8B-B14F-4D97-AF65-F5344CB8AC3E}">
        <p14:creationId xmlns:p14="http://schemas.microsoft.com/office/powerpoint/2010/main" val="1663404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2AC5F4B8-CBBA-4CD2-A2B4-7652D82C4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900" y="250825"/>
            <a:ext cx="11279700" cy="6356350"/>
          </a:xfrm>
        </p:spPr>
      </p:pic>
    </p:spTree>
    <p:extLst>
      <p:ext uri="{BB962C8B-B14F-4D97-AF65-F5344CB8AC3E}">
        <p14:creationId xmlns:p14="http://schemas.microsoft.com/office/powerpoint/2010/main" val="721587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32662B-5278-4217-B14B-7B06ADAF3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225" y="476069"/>
            <a:ext cx="11449050" cy="5905861"/>
          </a:xfrm>
        </p:spPr>
      </p:pic>
    </p:spTree>
    <p:extLst>
      <p:ext uri="{BB962C8B-B14F-4D97-AF65-F5344CB8AC3E}">
        <p14:creationId xmlns:p14="http://schemas.microsoft.com/office/powerpoint/2010/main" val="3254773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0AE34EC0-7A82-46BD-8223-93ED20720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870" y="250825"/>
            <a:ext cx="11299759" cy="6356350"/>
          </a:xfrm>
        </p:spPr>
      </p:pic>
    </p:spTree>
    <p:extLst>
      <p:ext uri="{BB962C8B-B14F-4D97-AF65-F5344CB8AC3E}">
        <p14:creationId xmlns:p14="http://schemas.microsoft.com/office/powerpoint/2010/main" val="3344485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1E4E6119-8206-447D-933F-E1B622304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536" y="250825"/>
            <a:ext cx="11246427" cy="6356350"/>
          </a:xfrm>
        </p:spPr>
      </p:pic>
    </p:spTree>
    <p:extLst>
      <p:ext uri="{BB962C8B-B14F-4D97-AF65-F5344CB8AC3E}">
        <p14:creationId xmlns:p14="http://schemas.microsoft.com/office/powerpoint/2010/main" val="3423183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7C2B2611-5FAB-488E-BD40-17C7E9BA0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536" y="250825"/>
            <a:ext cx="11246427" cy="6356350"/>
          </a:xfrm>
        </p:spPr>
      </p:pic>
    </p:spTree>
    <p:extLst>
      <p:ext uri="{BB962C8B-B14F-4D97-AF65-F5344CB8AC3E}">
        <p14:creationId xmlns:p14="http://schemas.microsoft.com/office/powerpoint/2010/main" val="4158623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169E179A-E147-4E85-8A10-8F3D6DCD7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870" y="250825"/>
            <a:ext cx="11299759" cy="6356350"/>
          </a:xfrm>
        </p:spPr>
      </p:pic>
    </p:spTree>
    <p:extLst>
      <p:ext uri="{BB962C8B-B14F-4D97-AF65-F5344CB8AC3E}">
        <p14:creationId xmlns:p14="http://schemas.microsoft.com/office/powerpoint/2010/main" val="733216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0662156E-34C3-4C32-9168-2C7182CD6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164" y="250825"/>
            <a:ext cx="11313171" cy="6356350"/>
          </a:xfrm>
        </p:spPr>
      </p:pic>
    </p:spTree>
    <p:extLst>
      <p:ext uri="{BB962C8B-B14F-4D97-AF65-F5344CB8AC3E}">
        <p14:creationId xmlns:p14="http://schemas.microsoft.com/office/powerpoint/2010/main" val="239909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2D0CC8-FBA7-4BEA-A73E-81EBC40F2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567" y="250825"/>
            <a:ext cx="11360366" cy="6356350"/>
          </a:xfrm>
        </p:spPr>
      </p:pic>
    </p:spTree>
    <p:extLst>
      <p:ext uri="{BB962C8B-B14F-4D97-AF65-F5344CB8AC3E}">
        <p14:creationId xmlns:p14="http://schemas.microsoft.com/office/powerpoint/2010/main" val="1967275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2602FF-829E-4C6A-96D2-DC4CFD4A8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704" y="250825"/>
            <a:ext cx="11340091" cy="6356350"/>
          </a:xfrm>
        </p:spPr>
      </p:pic>
    </p:spTree>
    <p:extLst>
      <p:ext uri="{BB962C8B-B14F-4D97-AF65-F5344CB8AC3E}">
        <p14:creationId xmlns:p14="http://schemas.microsoft.com/office/powerpoint/2010/main" val="2566520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F52190E-4BC7-4365-B460-017232C4C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442" y="250825"/>
            <a:ext cx="11326615" cy="6356350"/>
          </a:xfrm>
        </p:spPr>
      </p:pic>
    </p:spTree>
    <p:extLst>
      <p:ext uri="{BB962C8B-B14F-4D97-AF65-F5344CB8AC3E}">
        <p14:creationId xmlns:p14="http://schemas.microsoft.com/office/powerpoint/2010/main" val="244101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05513B-6AC7-42C3-9242-48087D6F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442" y="250825"/>
            <a:ext cx="11326615" cy="6356350"/>
          </a:xfrm>
        </p:spPr>
      </p:pic>
    </p:spTree>
    <p:extLst>
      <p:ext uri="{BB962C8B-B14F-4D97-AF65-F5344CB8AC3E}">
        <p14:creationId xmlns:p14="http://schemas.microsoft.com/office/powerpoint/2010/main" val="3518016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D29F-E22B-4DE3-A0BB-EBEF12905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704" y="250825"/>
            <a:ext cx="11340091" cy="6356350"/>
          </a:xfrm>
        </p:spPr>
      </p:pic>
    </p:spTree>
    <p:extLst>
      <p:ext uri="{BB962C8B-B14F-4D97-AF65-F5344CB8AC3E}">
        <p14:creationId xmlns:p14="http://schemas.microsoft.com/office/powerpoint/2010/main" val="501533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66DC8C-3816-47BE-8334-15F78B70A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704" y="250825"/>
            <a:ext cx="11340091" cy="6356350"/>
          </a:xfrm>
        </p:spPr>
      </p:pic>
    </p:spTree>
    <p:extLst>
      <p:ext uri="{BB962C8B-B14F-4D97-AF65-F5344CB8AC3E}">
        <p14:creationId xmlns:p14="http://schemas.microsoft.com/office/powerpoint/2010/main" val="576691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2717CDE-CB07-4658-BC3E-2BBD1580A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219" y="250825"/>
            <a:ext cx="11319061" cy="6356350"/>
          </a:xfrm>
        </p:spPr>
      </p:pic>
    </p:spTree>
    <p:extLst>
      <p:ext uri="{BB962C8B-B14F-4D97-AF65-F5344CB8AC3E}">
        <p14:creationId xmlns:p14="http://schemas.microsoft.com/office/powerpoint/2010/main" val="127131286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Tw Cen MT</vt:lpstr>
      <vt:lpstr>Office Theme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Andreas Rehfeldt</dc:creator>
  <cp:lastModifiedBy>Andreas Rehfeldt</cp:lastModifiedBy>
  <cp:revision>5</cp:revision>
  <dcterms:created xsi:type="dcterms:W3CDTF">2019-06-03T11:42:39Z</dcterms:created>
  <dcterms:modified xsi:type="dcterms:W3CDTF">2019-06-06T11:00:46Z</dcterms:modified>
</cp:coreProperties>
</file>